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28"/>
  </p:notesMasterIdLst>
  <p:sldIdLst>
    <p:sldId id="256" r:id="rId4"/>
    <p:sldId id="260" r:id="rId5"/>
    <p:sldId id="258" r:id="rId6"/>
    <p:sldId id="257" r:id="rId7"/>
    <p:sldId id="297" r:id="rId8"/>
    <p:sldId id="265" r:id="rId9"/>
    <p:sldId id="290" r:id="rId10"/>
    <p:sldId id="291" r:id="rId11"/>
    <p:sldId id="295" r:id="rId12"/>
    <p:sldId id="293" r:id="rId13"/>
    <p:sldId id="294" r:id="rId14"/>
    <p:sldId id="292" r:id="rId15"/>
    <p:sldId id="296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263" r:id="rId26"/>
    <p:sldId id="26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4A7CD4-7BA5-4433-964F-B7F46A8100B6}" v="195" dt="2023-04-25T19:33:48.7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3" d="100"/>
          <a:sy n="123" d="100"/>
        </p:scale>
        <p:origin x="81" y="1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 oppalfens" userId="e1a4c892-0be8-41b7-a997-8ffd4933ba52" providerId="ADAL" clId="{1BC84E09-57B2-4DC2-8C83-9AE35CCF3FCA}"/>
    <pc:docChg chg="undo custSel addSld delSld modSld sldOrd">
      <pc:chgData name="kim oppalfens" userId="e1a4c892-0be8-41b7-a997-8ffd4933ba52" providerId="ADAL" clId="{1BC84E09-57B2-4DC2-8C83-9AE35CCF3FCA}" dt="2023-04-11T06:49:28.747" v="5016"/>
      <pc:docMkLst>
        <pc:docMk/>
      </pc:docMkLst>
      <pc:sldChg chg="modSp mod">
        <pc:chgData name="kim oppalfens" userId="e1a4c892-0be8-41b7-a997-8ffd4933ba52" providerId="ADAL" clId="{1BC84E09-57B2-4DC2-8C83-9AE35CCF3FCA}" dt="2023-03-29T12:20:39.467" v="209" actId="20577"/>
        <pc:sldMkLst>
          <pc:docMk/>
          <pc:sldMk cId="4018952155" sldId="256"/>
        </pc:sldMkLst>
        <pc:spChg chg="mod">
          <ac:chgData name="kim oppalfens" userId="e1a4c892-0be8-41b7-a997-8ffd4933ba52" providerId="ADAL" clId="{1BC84E09-57B2-4DC2-8C83-9AE35CCF3FCA}" dt="2023-03-29T12:20:31.176" v="202" actId="20577"/>
          <ac:spMkLst>
            <pc:docMk/>
            <pc:sldMk cId="4018952155" sldId="256"/>
            <ac:spMk id="2" creationId="{2313B669-2341-DF39-C682-5CB469879095}"/>
          </ac:spMkLst>
        </pc:spChg>
        <pc:spChg chg="mod">
          <ac:chgData name="kim oppalfens" userId="e1a4c892-0be8-41b7-a997-8ffd4933ba52" providerId="ADAL" clId="{1BC84E09-57B2-4DC2-8C83-9AE35CCF3FCA}" dt="2023-03-29T12:20:39.467" v="209" actId="20577"/>
          <ac:spMkLst>
            <pc:docMk/>
            <pc:sldMk cId="4018952155" sldId="256"/>
            <ac:spMk id="3" creationId="{B7806C1F-6D02-FA11-F860-B05CFAC0C160}"/>
          </ac:spMkLst>
        </pc:spChg>
      </pc:sldChg>
      <pc:sldChg chg="modSp mod">
        <pc:chgData name="kim oppalfens" userId="e1a4c892-0be8-41b7-a997-8ffd4933ba52" providerId="ADAL" clId="{1BC84E09-57B2-4DC2-8C83-9AE35CCF3FCA}" dt="2023-04-11T06:26:10.189" v="4910" actId="20577"/>
        <pc:sldMkLst>
          <pc:docMk/>
          <pc:sldMk cId="2692478915" sldId="257"/>
        </pc:sldMkLst>
        <pc:spChg chg="mod">
          <ac:chgData name="kim oppalfens" userId="e1a4c892-0be8-41b7-a997-8ffd4933ba52" providerId="ADAL" clId="{1BC84E09-57B2-4DC2-8C83-9AE35CCF3FCA}" dt="2023-04-11T06:26:10.189" v="4910" actId="20577"/>
          <ac:spMkLst>
            <pc:docMk/>
            <pc:sldMk cId="2692478915" sldId="257"/>
            <ac:spMk id="3" creationId="{2E47C443-A519-CA6C-F515-F098DE1D8E32}"/>
          </ac:spMkLst>
        </pc:spChg>
      </pc:sldChg>
      <pc:sldChg chg="modSp mod">
        <pc:chgData name="kim oppalfens" userId="e1a4c892-0be8-41b7-a997-8ffd4933ba52" providerId="ADAL" clId="{1BC84E09-57B2-4DC2-8C83-9AE35CCF3FCA}" dt="2023-04-10T19:22:36.473" v="3681" actId="20577"/>
        <pc:sldMkLst>
          <pc:docMk/>
          <pc:sldMk cId="2279942714" sldId="258"/>
        </pc:sldMkLst>
        <pc:spChg chg="mod">
          <ac:chgData name="kim oppalfens" userId="e1a4c892-0be8-41b7-a997-8ffd4933ba52" providerId="ADAL" clId="{1BC84E09-57B2-4DC2-8C83-9AE35CCF3FCA}" dt="2023-03-29T12:37:29.029" v="229" actId="20577"/>
          <ac:spMkLst>
            <pc:docMk/>
            <pc:sldMk cId="2279942714" sldId="258"/>
            <ac:spMk id="4" creationId="{2FD73D28-962F-8E43-5907-544A140D2750}"/>
          </ac:spMkLst>
        </pc:spChg>
        <pc:spChg chg="mod">
          <ac:chgData name="kim oppalfens" userId="e1a4c892-0be8-41b7-a997-8ffd4933ba52" providerId="ADAL" clId="{1BC84E09-57B2-4DC2-8C83-9AE35CCF3FCA}" dt="2023-04-10T19:22:36.473" v="3681" actId="20577"/>
          <ac:spMkLst>
            <pc:docMk/>
            <pc:sldMk cId="2279942714" sldId="258"/>
            <ac:spMk id="5" creationId="{3B30A130-0D00-7790-26E9-044787E6435F}"/>
          </ac:spMkLst>
        </pc:spChg>
      </pc:sldChg>
      <pc:sldChg chg="del">
        <pc:chgData name="kim oppalfens" userId="e1a4c892-0be8-41b7-a997-8ffd4933ba52" providerId="ADAL" clId="{1BC84E09-57B2-4DC2-8C83-9AE35CCF3FCA}" dt="2023-04-07T13:45:32.595" v="3349" actId="47"/>
        <pc:sldMkLst>
          <pc:docMk/>
          <pc:sldMk cId="2998567692" sldId="259"/>
        </pc:sldMkLst>
      </pc:sldChg>
      <pc:sldChg chg="modSp mod">
        <pc:chgData name="kim oppalfens" userId="e1a4c892-0be8-41b7-a997-8ffd4933ba52" providerId="ADAL" clId="{1BC84E09-57B2-4DC2-8C83-9AE35CCF3FCA}" dt="2023-04-07T11:25:58.662" v="777" actId="20577"/>
        <pc:sldMkLst>
          <pc:docMk/>
          <pc:sldMk cId="2749782532" sldId="260"/>
        </pc:sldMkLst>
        <pc:spChg chg="mod">
          <ac:chgData name="kim oppalfens" userId="e1a4c892-0be8-41b7-a997-8ffd4933ba52" providerId="ADAL" clId="{1BC84E09-57B2-4DC2-8C83-9AE35CCF3FCA}" dt="2023-03-29T12:16:46.156" v="40" actId="20577"/>
          <ac:spMkLst>
            <pc:docMk/>
            <pc:sldMk cId="2749782532" sldId="260"/>
            <ac:spMk id="4" creationId="{1BFB68CD-CB12-32EF-1CFE-54C294C3E92D}"/>
          </ac:spMkLst>
        </pc:spChg>
        <pc:spChg chg="mod">
          <ac:chgData name="kim oppalfens" userId="e1a4c892-0be8-41b7-a997-8ffd4933ba52" providerId="ADAL" clId="{1BC84E09-57B2-4DC2-8C83-9AE35CCF3FCA}" dt="2023-03-29T12:16:52.270" v="51" actId="20577"/>
          <ac:spMkLst>
            <pc:docMk/>
            <pc:sldMk cId="2749782532" sldId="260"/>
            <ac:spMk id="5" creationId="{BE1E5CAD-23FE-A4D7-B096-3334A7D79C8B}"/>
          </ac:spMkLst>
        </pc:spChg>
        <pc:spChg chg="mod">
          <ac:chgData name="kim oppalfens" userId="e1a4c892-0be8-41b7-a997-8ffd4933ba52" providerId="ADAL" clId="{1BC84E09-57B2-4DC2-8C83-9AE35CCF3FCA}" dt="2023-03-29T12:17:12.705" v="82" actId="20577"/>
          <ac:spMkLst>
            <pc:docMk/>
            <pc:sldMk cId="2749782532" sldId="260"/>
            <ac:spMk id="6" creationId="{86485DDC-10A4-A946-6EE8-700508002C72}"/>
          </ac:spMkLst>
        </pc:spChg>
        <pc:spChg chg="mod">
          <ac:chgData name="kim oppalfens" userId="e1a4c892-0be8-41b7-a997-8ffd4933ba52" providerId="ADAL" clId="{1BC84E09-57B2-4DC2-8C83-9AE35CCF3FCA}" dt="2023-04-07T11:25:58.662" v="777" actId="20577"/>
          <ac:spMkLst>
            <pc:docMk/>
            <pc:sldMk cId="2749782532" sldId="260"/>
            <ac:spMk id="7" creationId="{9FC71F19-CB0D-6056-8B2E-7670D5A913DD}"/>
          </ac:spMkLst>
        </pc:spChg>
        <pc:spChg chg="mod">
          <ac:chgData name="kim oppalfens" userId="e1a4c892-0be8-41b7-a997-8ffd4933ba52" providerId="ADAL" clId="{1BC84E09-57B2-4DC2-8C83-9AE35CCF3FCA}" dt="2023-03-29T12:17:29.880" v="119" actId="20577"/>
          <ac:spMkLst>
            <pc:docMk/>
            <pc:sldMk cId="2749782532" sldId="260"/>
            <ac:spMk id="8" creationId="{20280E57-51A9-979B-C838-5F016A209FD7}"/>
          </ac:spMkLst>
        </pc:spChg>
        <pc:spChg chg="mod">
          <ac:chgData name="kim oppalfens" userId="e1a4c892-0be8-41b7-a997-8ffd4933ba52" providerId="ADAL" clId="{1BC84E09-57B2-4DC2-8C83-9AE35CCF3FCA}" dt="2023-04-07T11:25:42.662" v="750" actId="20577"/>
          <ac:spMkLst>
            <pc:docMk/>
            <pc:sldMk cId="2749782532" sldId="260"/>
            <ac:spMk id="9" creationId="{F7177573-C298-FAF8-2140-0326B263D0A5}"/>
          </ac:spMkLst>
        </pc:spChg>
        <pc:picChg chg="mod">
          <ac:chgData name="kim oppalfens" userId="e1a4c892-0be8-41b7-a997-8ffd4933ba52" providerId="ADAL" clId="{1BC84E09-57B2-4DC2-8C83-9AE35CCF3FCA}" dt="2023-03-29T12:18:25.649" v="120" actId="14826"/>
          <ac:picMkLst>
            <pc:docMk/>
            <pc:sldMk cId="2749782532" sldId="260"/>
            <ac:picMk id="11" creationId="{E25A340F-1F9B-DA96-FDB6-3299A6F777AE}"/>
          </ac:picMkLst>
        </pc:picChg>
      </pc:sldChg>
      <pc:sldChg chg="modSp mod modNotesTx">
        <pc:chgData name="kim oppalfens" userId="e1a4c892-0be8-41b7-a997-8ffd4933ba52" providerId="ADAL" clId="{1BC84E09-57B2-4DC2-8C83-9AE35CCF3FCA}" dt="2023-04-11T06:48:35.906" v="5015" actId="15"/>
        <pc:sldMkLst>
          <pc:docMk/>
          <pc:sldMk cId="3665382884" sldId="262"/>
        </pc:sldMkLst>
        <pc:spChg chg="mod">
          <ac:chgData name="kim oppalfens" userId="e1a4c892-0be8-41b7-a997-8ffd4933ba52" providerId="ADAL" clId="{1BC84E09-57B2-4DC2-8C83-9AE35CCF3FCA}" dt="2023-04-11T06:48:35.906" v="5015" actId="15"/>
          <ac:spMkLst>
            <pc:docMk/>
            <pc:sldMk cId="3665382884" sldId="262"/>
            <ac:spMk id="5" creationId="{581B598A-CB65-7993-3FCF-42623BB7A3BE}"/>
          </ac:spMkLst>
        </pc:spChg>
      </pc:sldChg>
      <pc:sldChg chg="modSp new del mod">
        <pc:chgData name="kim oppalfens" userId="e1a4c892-0be8-41b7-a997-8ffd4933ba52" providerId="ADAL" clId="{1BC84E09-57B2-4DC2-8C83-9AE35CCF3FCA}" dt="2023-04-07T13:45:28.851" v="3348" actId="47"/>
        <pc:sldMkLst>
          <pc:docMk/>
          <pc:sldMk cId="3716609824" sldId="264"/>
        </pc:sldMkLst>
        <pc:spChg chg="mod">
          <ac:chgData name="kim oppalfens" userId="e1a4c892-0be8-41b7-a997-8ffd4933ba52" providerId="ADAL" clId="{1BC84E09-57B2-4DC2-8C83-9AE35CCF3FCA}" dt="2023-04-07T11:26:32.779" v="793" actId="20577"/>
          <ac:spMkLst>
            <pc:docMk/>
            <pc:sldMk cId="3716609824" sldId="264"/>
            <ac:spMk id="2" creationId="{B09133C2-7D42-A9F1-5BD0-80A62DC0E7A0}"/>
          </ac:spMkLst>
        </pc:spChg>
      </pc:sldChg>
      <pc:sldChg chg="modSp add mod">
        <pc:chgData name="kim oppalfens" userId="e1a4c892-0be8-41b7-a997-8ffd4933ba52" providerId="ADAL" clId="{1BC84E09-57B2-4DC2-8C83-9AE35CCF3FCA}" dt="2023-04-10T19:12:51.185" v="3642" actId="6549"/>
        <pc:sldMkLst>
          <pc:docMk/>
          <pc:sldMk cId="304541100" sldId="265"/>
        </pc:sldMkLst>
        <pc:spChg chg="mod">
          <ac:chgData name="kim oppalfens" userId="e1a4c892-0be8-41b7-a997-8ffd4933ba52" providerId="ADAL" clId="{1BC84E09-57B2-4DC2-8C83-9AE35CCF3FCA}" dt="2023-04-10T19:12:51.185" v="3642" actId="6549"/>
          <ac:spMkLst>
            <pc:docMk/>
            <pc:sldMk cId="304541100" sldId="265"/>
            <ac:spMk id="3" creationId="{2E47C443-A519-CA6C-F515-F098DE1D8E32}"/>
          </ac:spMkLst>
        </pc:spChg>
      </pc:sldChg>
      <pc:sldChg chg="addSp delSp modSp new mod modClrScheme modAnim chgLayout">
        <pc:chgData name="kim oppalfens" userId="e1a4c892-0be8-41b7-a997-8ffd4933ba52" providerId="ADAL" clId="{1BC84E09-57B2-4DC2-8C83-9AE35CCF3FCA}" dt="2023-04-07T13:34:02.405" v="2835" actId="1036"/>
        <pc:sldMkLst>
          <pc:docMk/>
          <pc:sldMk cId="3378476957" sldId="266"/>
        </pc:sldMkLst>
        <pc:spChg chg="mod">
          <ac:chgData name="kim oppalfens" userId="e1a4c892-0be8-41b7-a997-8ffd4933ba52" providerId="ADAL" clId="{1BC84E09-57B2-4DC2-8C83-9AE35CCF3FCA}" dt="2023-04-07T11:42:30.011" v="1006" actId="26606"/>
          <ac:spMkLst>
            <pc:docMk/>
            <pc:sldMk cId="3378476957" sldId="266"/>
            <ac:spMk id="2" creationId="{383E7E4F-F6AE-020B-14FE-E84EC8CE2974}"/>
          </ac:spMkLst>
        </pc:spChg>
        <pc:spChg chg="add del mod ord">
          <ac:chgData name="kim oppalfens" userId="e1a4c892-0be8-41b7-a997-8ffd4933ba52" providerId="ADAL" clId="{1BC84E09-57B2-4DC2-8C83-9AE35CCF3FCA}" dt="2023-04-07T11:56:27.914" v="1074" actId="20577"/>
          <ac:spMkLst>
            <pc:docMk/>
            <pc:sldMk cId="3378476957" sldId="266"/>
            <ac:spMk id="3" creationId="{5A8141A5-4AE5-48E1-3725-613DEF7A2F71}"/>
          </ac:spMkLst>
        </pc:spChg>
        <pc:spChg chg="add del mod">
          <ac:chgData name="kim oppalfens" userId="e1a4c892-0be8-41b7-a997-8ffd4933ba52" providerId="ADAL" clId="{1BC84E09-57B2-4DC2-8C83-9AE35CCF3FCA}" dt="2023-04-07T11:42:30.011" v="1006" actId="26606"/>
          <ac:spMkLst>
            <pc:docMk/>
            <pc:sldMk cId="3378476957" sldId="266"/>
            <ac:spMk id="9" creationId="{F2805938-C3D3-C18A-4B9E-7D53DFAA3639}"/>
          </ac:spMkLst>
        </pc:spChg>
        <pc:graphicFrameChg chg="add del">
          <ac:chgData name="kim oppalfens" userId="e1a4c892-0be8-41b7-a997-8ffd4933ba52" providerId="ADAL" clId="{1BC84E09-57B2-4DC2-8C83-9AE35CCF3FCA}" dt="2023-04-07T11:41:33.391" v="1004" actId="26606"/>
          <ac:graphicFrameMkLst>
            <pc:docMk/>
            <pc:sldMk cId="3378476957" sldId="266"/>
            <ac:graphicFrameMk id="5" creationId="{70A43E1A-B848-B10C-3AF0-AAB7A3229E6D}"/>
          </ac:graphicFrameMkLst>
        </pc:graphicFrameChg>
        <pc:graphicFrameChg chg="add del mod">
          <ac:chgData name="kim oppalfens" userId="e1a4c892-0be8-41b7-a997-8ffd4933ba52" providerId="ADAL" clId="{1BC84E09-57B2-4DC2-8C83-9AE35CCF3FCA}" dt="2023-04-07T11:42:30.011" v="1006" actId="26606"/>
          <ac:graphicFrameMkLst>
            <pc:docMk/>
            <pc:sldMk cId="3378476957" sldId="266"/>
            <ac:graphicFrameMk id="7" creationId="{D7BE914D-B89E-7398-9B37-518177903C21}"/>
          </ac:graphicFrameMkLst>
        </pc:graphicFrameChg>
        <pc:picChg chg="add mod ord">
          <ac:chgData name="kim oppalfens" userId="e1a4c892-0be8-41b7-a997-8ffd4933ba52" providerId="ADAL" clId="{1BC84E09-57B2-4DC2-8C83-9AE35CCF3FCA}" dt="2023-04-07T11:54:51.800" v="1033" actId="171"/>
          <ac:picMkLst>
            <pc:docMk/>
            <pc:sldMk cId="3378476957" sldId="266"/>
            <ac:picMk id="6" creationId="{CC2D41C8-092A-60B7-67DD-F63391F2A935}"/>
          </ac:picMkLst>
        </pc:picChg>
        <pc:picChg chg="add mod ord">
          <ac:chgData name="kim oppalfens" userId="e1a4c892-0be8-41b7-a997-8ffd4933ba52" providerId="ADAL" clId="{1BC84E09-57B2-4DC2-8C83-9AE35CCF3FCA}" dt="2023-04-07T13:34:02.405" v="2835" actId="1036"/>
          <ac:picMkLst>
            <pc:docMk/>
            <pc:sldMk cId="3378476957" sldId="266"/>
            <ac:picMk id="10" creationId="{E3BCDC90-4323-596B-5FBC-8AE5D63866C9}"/>
          </ac:picMkLst>
        </pc:picChg>
        <pc:picChg chg="add del mod">
          <ac:chgData name="kim oppalfens" userId="e1a4c892-0be8-41b7-a997-8ffd4933ba52" providerId="ADAL" clId="{1BC84E09-57B2-4DC2-8C83-9AE35CCF3FCA}" dt="2023-04-07T13:26:18.173" v="2832" actId="478"/>
          <ac:picMkLst>
            <pc:docMk/>
            <pc:sldMk cId="3378476957" sldId="266"/>
            <ac:picMk id="12" creationId="{A7A0624A-4980-6C37-68C4-CE5E5622696C}"/>
          </ac:picMkLst>
        </pc:picChg>
      </pc:sldChg>
      <pc:sldChg chg="modSp new mod modShow">
        <pc:chgData name="kim oppalfens" userId="e1a4c892-0be8-41b7-a997-8ffd4933ba52" providerId="ADAL" clId="{1BC84E09-57B2-4DC2-8C83-9AE35CCF3FCA}" dt="2023-04-07T12:21:44.383" v="1748" actId="729"/>
        <pc:sldMkLst>
          <pc:docMk/>
          <pc:sldMk cId="85528783" sldId="267"/>
        </pc:sldMkLst>
        <pc:spChg chg="mod">
          <ac:chgData name="kim oppalfens" userId="e1a4c892-0be8-41b7-a997-8ffd4933ba52" providerId="ADAL" clId="{1BC84E09-57B2-4DC2-8C83-9AE35CCF3FCA}" dt="2023-04-07T11:56:49.689" v="1077" actId="27636"/>
          <ac:spMkLst>
            <pc:docMk/>
            <pc:sldMk cId="85528783" sldId="267"/>
            <ac:spMk id="2" creationId="{56532EB9-EC1A-367A-4716-3A657C5D3BCC}"/>
          </ac:spMkLst>
        </pc:spChg>
        <pc:spChg chg="mod">
          <ac:chgData name="kim oppalfens" userId="e1a4c892-0be8-41b7-a997-8ffd4933ba52" providerId="ADAL" clId="{1BC84E09-57B2-4DC2-8C83-9AE35CCF3FCA}" dt="2023-04-07T12:08:38.898" v="1529" actId="20577"/>
          <ac:spMkLst>
            <pc:docMk/>
            <pc:sldMk cId="85528783" sldId="267"/>
            <ac:spMk id="3" creationId="{08930567-A4D1-E630-801C-FCF52787B091}"/>
          </ac:spMkLst>
        </pc:spChg>
      </pc:sldChg>
      <pc:sldChg chg="addSp delSp modSp new mod modClrScheme chgLayout">
        <pc:chgData name="kim oppalfens" userId="e1a4c892-0be8-41b7-a997-8ffd4933ba52" providerId="ADAL" clId="{1BC84E09-57B2-4DC2-8C83-9AE35CCF3FCA}" dt="2023-04-07T12:21:34.789" v="1747" actId="27636"/>
        <pc:sldMkLst>
          <pc:docMk/>
          <pc:sldMk cId="137122317" sldId="268"/>
        </pc:sldMkLst>
        <pc:spChg chg="del mod ord">
          <ac:chgData name="kim oppalfens" userId="e1a4c892-0be8-41b7-a997-8ffd4933ba52" providerId="ADAL" clId="{1BC84E09-57B2-4DC2-8C83-9AE35CCF3FCA}" dt="2023-04-07T12:08:56.948" v="1531" actId="700"/>
          <ac:spMkLst>
            <pc:docMk/>
            <pc:sldMk cId="137122317" sldId="268"/>
            <ac:spMk id="2" creationId="{34955950-DA11-CF52-84C0-B29C6FEB385C}"/>
          </ac:spMkLst>
        </pc:spChg>
        <pc:spChg chg="del mod ord">
          <ac:chgData name="kim oppalfens" userId="e1a4c892-0be8-41b7-a997-8ffd4933ba52" providerId="ADAL" clId="{1BC84E09-57B2-4DC2-8C83-9AE35CCF3FCA}" dt="2023-04-07T12:08:56.948" v="1531" actId="700"/>
          <ac:spMkLst>
            <pc:docMk/>
            <pc:sldMk cId="137122317" sldId="268"/>
            <ac:spMk id="3" creationId="{FE64395D-E253-805A-3E13-452465844C7E}"/>
          </ac:spMkLst>
        </pc:spChg>
        <pc:spChg chg="add mod ord">
          <ac:chgData name="kim oppalfens" userId="e1a4c892-0be8-41b7-a997-8ffd4933ba52" providerId="ADAL" clId="{1BC84E09-57B2-4DC2-8C83-9AE35CCF3FCA}" dt="2023-04-07T12:21:34.789" v="1747" actId="27636"/>
          <ac:spMkLst>
            <pc:docMk/>
            <pc:sldMk cId="137122317" sldId="268"/>
            <ac:spMk id="4" creationId="{DC9616CC-FC1D-5D09-056D-0E23A1022380}"/>
          </ac:spMkLst>
        </pc:spChg>
        <pc:spChg chg="add del mod ord">
          <ac:chgData name="kim oppalfens" userId="e1a4c892-0be8-41b7-a997-8ffd4933ba52" providerId="ADAL" clId="{1BC84E09-57B2-4DC2-8C83-9AE35CCF3FCA}" dt="2023-04-07T12:10:58.024" v="1536" actId="12084"/>
          <ac:spMkLst>
            <pc:docMk/>
            <pc:sldMk cId="137122317" sldId="268"/>
            <ac:spMk id="5" creationId="{47A7560D-C8E4-CCA9-C239-E34253BA5236}"/>
          </ac:spMkLst>
        </pc:spChg>
        <pc:spChg chg="add del mod ord">
          <ac:chgData name="kim oppalfens" userId="e1a4c892-0be8-41b7-a997-8ffd4933ba52" providerId="ADAL" clId="{1BC84E09-57B2-4DC2-8C83-9AE35CCF3FCA}" dt="2023-04-07T12:12:51.868" v="1541" actId="12084"/>
          <ac:spMkLst>
            <pc:docMk/>
            <pc:sldMk cId="137122317" sldId="268"/>
            <ac:spMk id="6" creationId="{39CFC201-44CA-CE17-F3EE-9B074DBD2E78}"/>
          </ac:spMkLst>
        </pc:spChg>
        <pc:spChg chg="add mod">
          <ac:chgData name="kim oppalfens" userId="e1a4c892-0be8-41b7-a997-8ffd4933ba52" providerId="ADAL" clId="{1BC84E09-57B2-4DC2-8C83-9AE35CCF3FCA}" dt="2023-04-07T12:19:25.992" v="1729"/>
          <ac:spMkLst>
            <pc:docMk/>
            <pc:sldMk cId="137122317" sldId="268"/>
            <ac:spMk id="10" creationId="{C184F5C7-BE8C-81B3-5774-0D9249F915EF}"/>
          </ac:spMkLst>
        </pc:spChg>
        <pc:spChg chg="add mod">
          <ac:chgData name="kim oppalfens" userId="e1a4c892-0be8-41b7-a997-8ffd4933ba52" providerId="ADAL" clId="{1BC84E09-57B2-4DC2-8C83-9AE35CCF3FCA}" dt="2023-04-07T12:20:25.767" v="1745" actId="688"/>
          <ac:spMkLst>
            <pc:docMk/>
            <pc:sldMk cId="137122317" sldId="268"/>
            <ac:spMk id="11" creationId="{570A541F-8A2A-A01C-1FD4-2986140A8A4F}"/>
          </ac:spMkLst>
        </pc:spChg>
        <pc:graphicFrameChg chg="add del mod">
          <ac:chgData name="kim oppalfens" userId="e1a4c892-0be8-41b7-a997-8ffd4933ba52" providerId="ADAL" clId="{1BC84E09-57B2-4DC2-8C83-9AE35CCF3FCA}" dt="2023-04-07T12:10:06.720" v="1535" actId="12084"/>
          <ac:graphicFrameMkLst>
            <pc:docMk/>
            <pc:sldMk cId="137122317" sldId="268"/>
            <ac:graphicFrameMk id="7" creationId="{47233772-9CD3-C416-17F1-C5EB5E592BC5}"/>
          </ac:graphicFrameMkLst>
        </pc:graphicFrameChg>
        <pc:graphicFrameChg chg="add mod modGraphic">
          <ac:chgData name="kim oppalfens" userId="e1a4c892-0be8-41b7-a997-8ffd4933ba52" providerId="ADAL" clId="{1BC84E09-57B2-4DC2-8C83-9AE35CCF3FCA}" dt="2023-04-07T12:14:33.517" v="1705"/>
          <ac:graphicFrameMkLst>
            <pc:docMk/>
            <pc:sldMk cId="137122317" sldId="268"/>
            <ac:graphicFrameMk id="8" creationId="{F9EDD165-56FA-3C1B-CB1B-597B35E7A82E}"/>
          </ac:graphicFrameMkLst>
        </pc:graphicFrameChg>
        <pc:graphicFrameChg chg="add mod modGraphic">
          <ac:chgData name="kim oppalfens" userId="e1a4c892-0be8-41b7-a997-8ffd4933ba52" providerId="ADAL" clId="{1BC84E09-57B2-4DC2-8C83-9AE35CCF3FCA}" dt="2023-04-07T12:19:17.464" v="1727"/>
          <ac:graphicFrameMkLst>
            <pc:docMk/>
            <pc:sldMk cId="137122317" sldId="268"/>
            <ac:graphicFrameMk id="9" creationId="{4ECCE1C1-9ECF-D4F6-7B0F-F0C430F96C24}"/>
          </ac:graphicFrameMkLst>
        </pc:graphicFrameChg>
      </pc:sldChg>
      <pc:sldChg chg="addSp delSp modSp new mod ord modClrScheme chgLayout modNotesTx">
        <pc:chgData name="kim oppalfens" userId="e1a4c892-0be8-41b7-a997-8ffd4933ba52" providerId="ADAL" clId="{1BC84E09-57B2-4DC2-8C83-9AE35CCF3FCA}" dt="2023-04-10T21:15:23.148" v="4852"/>
        <pc:sldMkLst>
          <pc:docMk/>
          <pc:sldMk cId="1478110639" sldId="269"/>
        </pc:sldMkLst>
        <pc:spChg chg="del mod ord">
          <ac:chgData name="kim oppalfens" userId="e1a4c892-0be8-41b7-a997-8ffd4933ba52" providerId="ADAL" clId="{1BC84E09-57B2-4DC2-8C83-9AE35CCF3FCA}" dt="2023-04-07T12:22:07.372" v="1750" actId="700"/>
          <ac:spMkLst>
            <pc:docMk/>
            <pc:sldMk cId="1478110639" sldId="269"/>
            <ac:spMk id="2" creationId="{05FAE8A0-6F63-8CC5-3307-B3E1CD3267E1}"/>
          </ac:spMkLst>
        </pc:spChg>
        <pc:spChg chg="del mod ord">
          <ac:chgData name="kim oppalfens" userId="e1a4c892-0be8-41b7-a997-8ffd4933ba52" providerId="ADAL" clId="{1BC84E09-57B2-4DC2-8C83-9AE35CCF3FCA}" dt="2023-04-07T12:22:07.372" v="1750" actId="700"/>
          <ac:spMkLst>
            <pc:docMk/>
            <pc:sldMk cId="1478110639" sldId="269"/>
            <ac:spMk id="3" creationId="{8A356FAF-CA49-8402-5CA0-8A62E8764A5E}"/>
          </ac:spMkLst>
        </pc:spChg>
        <pc:spChg chg="del">
          <ac:chgData name="kim oppalfens" userId="e1a4c892-0be8-41b7-a997-8ffd4933ba52" providerId="ADAL" clId="{1BC84E09-57B2-4DC2-8C83-9AE35CCF3FCA}" dt="2023-04-07T12:22:07.372" v="1750" actId="700"/>
          <ac:spMkLst>
            <pc:docMk/>
            <pc:sldMk cId="1478110639" sldId="269"/>
            <ac:spMk id="4" creationId="{A2A378D0-0CC5-1C6D-3F9D-4CB2472B1B79}"/>
          </ac:spMkLst>
        </pc:spChg>
        <pc:spChg chg="add mod ord">
          <ac:chgData name="kim oppalfens" userId="e1a4c892-0be8-41b7-a997-8ffd4933ba52" providerId="ADAL" clId="{1BC84E09-57B2-4DC2-8C83-9AE35CCF3FCA}" dt="2023-04-10T19:04:57.459" v="3618" actId="20577"/>
          <ac:spMkLst>
            <pc:docMk/>
            <pc:sldMk cId="1478110639" sldId="269"/>
            <ac:spMk id="5" creationId="{95D1172D-1BCD-5105-2760-E0F2B742C53F}"/>
          </ac:spMkLst>
        </pc:spChg>
        <pc:spChg chg="add mod ord">
          <ac:chgData name="kim oppalfens" userId="e1a4c892-0be8-41b7-a997-8ffd4933ba52" providerId="ADAL" clId="{1BC84E09-57B2-4DC2-8C83-9AE35CCF3FCA}" dt="2023-04-08T11:06:07.425" v="3579"/>
          <ac:spMkLst>
            <pc:docMk/>
            <pc:sldMk cId="1478110639" sldId="269"/>
            <ac:spMk id="6" creationId="{F16E5712-B3A1-2079-2E92-0B9C0F0B17FC}"/>
          </ac:spMkLst>
        </pc:spChg>
      </pc:sldChg>
      <pc:sldChg chg="addSp delSp modSp new mod modClrScheme chgLayout modNotesTx">
        <pc:chgData name="kim oppalfens" userId="e1a4c892-0be8-41b7-a997-8ffd4933ba52" providerId="ADAL" clId="{1BC84E09-57B2-4DC2-8C83-9AE35CCF3FCA}" dt="2023-04-10T19:59:33.207" v="3811" actId="14100"/>
        <pc:sldMkLst>
          <pc:docMk/>
          <pc:sldMk cId="1773977957" sldId="270"/>
        </pc:sldMkLst>
        <pc:spChg chg="del mod ord">
          <ac:chgData name="kim oppalfens" userId="e1a4c892-0be8-41b7-a997-8ffd4933ba52" providerId="ADAL" clId="{1BC84E09-57B2-4DC2-8C83-9AE35CCF3FCA}" dt="2023-04-07T12:38:42.708" v="1752" actId="700"/>
          <ac:spMkLst>
            <pc:docMk/>
            <pc:sldMk cId="1773977957" sldId="270"/>
            <ac:spMk id="2" creationId="{AB3E69A0-EE8C-7101-22E0-5AA66B963D43}"/>
          </ac:spMkLst>
        </pc:spChg>
        <pc:spChg chg="del mod ord">
          <ac:chgData name="kim oppalfens" userId="e1a4c892-0be8-41b7-a997-8ffd4933ba52" providerId="ADAL" clId="{1BC84E09-57B2-4DC2-8C83-9AE35CCF3FCA}" dt="2023-04-07T12:38:42.708" v="1752" actId="700"/>
          <ac:spMkLst>
            <pc:docMk/>
            <pc:sldMk cId="1773977957" sldId="270"/>
            <ac:spMk id="3" creationId="{62523A81-1439-1771-6463-0DC3E7566762}"/>
          </ac:spMkLst>
        </pc:spChg>
        <pc:spChg chg="del">
          <ac:chgData name="kim oppalfens" userId="e1a4c892-0be8-41b7-a997-8ffd4933ba52" providerId="ADAL" clId="{1BC84E09-57B2-4DC2-8C83-9AE35CCF3FCA}" dt="2023-04-07T12:38:42.708" v="1752" actId="700"/>
          <ac:spMkLst>
            <pc:docMk/>
            <pc:sldMk cId="1773977957" sldId="270"/>
            <ac:spMk id="4" creationId="{80A2777E-7903-C4A5-DC12-EC529AFE424C}"/>
          </ac:spMkLst>
        </pc:spChg>
        <pc:spChg chg="add mod ord">
          <ac:chgData name="kim oppalfens" userId="e1a4c892-0be8-41b7-a997-8ffd4933ba52" providerId="ADAL" clId="{1BC84E09-57B2-4DC2-8C83-9AE35CCF3FCA}" dt="2023-04-07T12:44:00.091" v="2007" actId="207"/>
          <ac:spMkLst>
            <pc:docMk/>
            <pc:sldMk cId="1773977957" sldId="270"/>
            <ac:spMk id="5" creationId="{4E7594F6-13DF-BE50-27E0-03735389D747}"/>
          </ac:spMkLst>
        </pc:spChg>
        <pc:spChg chg="add del mod ord">
          <ac:chgData name="kim oppalfens" userId="e1a4c892-0be8-41b7-a997-8ffd4933ba52" providerId="ADAL" clId="{1BC84E09-57B2-4DC2-8C83-9AE35CCF3FCA}" dt="2023-04-10T19:56:05.516" v="3807" actId="12084"/>
          <ac:spMkLst>
            <pc:docMk/>
            <pc:sldMk cId="1773977957" sldId="270"/>
            <ac:spMk id="6" creationId="{DB9EE112-4475-C6B3-0A44-82379E79C9FB}"/>
          </ac:spMkLst>
        </pc:spChg>
        <pc:graphicFrameChg chg="add del mod">
          <ac:chgData name="kim oppalfens" userId="e1a4c892-0be8-41b7-a997-8ffd4933ba52" providerId="ADAL" clId="{1BC84E09-57B2-4DC2-8C83-9AE35CCF3FCA}" dt="2023-04-10T19:55:54.569" v="3806" actId="12084"/>
          <ac:graphicFrameMkLst>
            <pc:docMk/>
            <pc:sldMk cId="1773977957" sldId="270"/>
            <ac:graphicFrameMk id="7" creationId="{21FBE872-73F1-57DF-EBD2-D6D1CEBF7A64}"/>
          </ac:graphicFrameMkLst>
        </pc:graphicFrameChg>
        <pc:graphicFrameChg chg="add mod">
          <ac:chgData name="kim oppalfens" userId="e1a4c892-0be8-41b7-a997-8ffd4933ba52" providerId="ADAL" clId="{1BC84E09-57B2-4DC2-8C83-9AE35CCF3FCA}" dt="2023-04-10T19:59:33.207" v="3811" actId="14100"/>
          <ac:graphicFrameMkLst>
            <pc:docMk/>
            <pc:sldMk cId="1773977957" sldId="270"/>
            <ac:graphicFrameMk id="8" creationId="{F514389C-81C2-19C7-B471-A609944593EA}"/>
          </ac:graphicFrameMkLst>
        </pc:graphicFrameChg>
      </pc:sldChg>
      <pc:sldChg chg="modSp new del mod">
        <pc:chgData name="kim oppalfens" userId="e1a4c892-0be8-41b7-a997-8ffd4933ba52" providerId="ADAL" clId="{1BC84E09-57B2-4DC2-8C83-9AE35CCF3FCA}" dt="2023-04-10T21:13:35.295" v="4695" actId="2696"/>
        <pc:sldMkLst>
          <pc:docMk/>
          <pc:sldMk cId="980267325" sldId="271"/>
        </pc:sldMkLst>
        <pc:spChg chg="mod">
          <ac:chgData name="kim oppalfens" userId="e1a4c892-0be8-41b7-a997-8ffd4933ba52" providerId="ADAL" clId="{1BC84E09-57B2-4DC2-8C83-9AE35CCF3FCA}" dt="2023-04-07T13:44:49.473" v="3291" actId="20577"/>
          <ac:spMkLst>
            <pc:docMk/>
            <pc:sldMk cId="980267325" sldId="271"/>
            <ac:spMk id="2" creationId="{163FCC28-E690-2B6A-A386-87EE2C4A5011}"/>
          </ac:spMkLst>
        </pc:spChg>
        <pc:spChg chg="mod">
          <ac:chgData name="kim oppalfens" userId="e1a4c892-0be8-41b7-a997-8ffd4933ba52" providerId="ADAL" clId="{1BC84E09-57B2-4DC2-8C83-9AE35CCF3FCA}" dt="2023-04-07T13:45:20.803" v="3347" actId="6549"/>
          <ac:spMkLst>
            <pc:docMk/>
            <pc:sldMk cId="980267325" sldId="271"/>
            <ac:spMk id="3" creationId="{57865D38-E77F-67E4-D567-EB2493F29030}"/>
          </ac:spMkLst>
        </pc:spChg>
      </pc:sldChg>
      <pc:sldChg chg="modSp add mod">
        <pc:chgData name="kim oppalfens" userId="e1a4c892-0be8-41b7-a997-8ffd4933ba52" providerId="ADAL" clId="{1BC84E09-57B2-4DC2-8C83-9AE35CCF3FCA}" dt="2023-04-10T19:15:44.453" v="3653" actId="207"/>
        <pc:sldMkLst>
          <pc:docMk/>
          <pc:sldMk cId="2210821474" sldId="272"/>
        </pc:sldMkLst>
        <pc:spChg chg="mod">
          <ac:chgData name="kim oppalfens" userId="e1a4c892-0be8-41b7-a997-8ffd4933ba52" providerId="ADAL" clId="{1BC84E09-57B2-4DC2-8C83-9AE35CCF3FCA}" dt="2023-04-10T19:15:44.453" v="3653" actId="207"/>
          <ac:spMkLst>
            <pc:docMk/>
            <pc:sldMk cId="2210821474" sldId="272"/>
            <ac:spMk id="3" creationId="{2E47C443-A519-CA6C-F515-F098DE1D8E32}"/>
          </ac:spMkLst>
        </pc:spChg>
      </pc:sldChg>
      <pc:sldChg chg="add del">
        <pc:chgData name="kim oppalfens" userId="e1a4c892-0be8-41b7-a997-8ffd4933ba52" providerId="ADAL" clId="{1BC84E09-57B2-4DC2-8C83-9AE35CCF3FCA}" dt="2023-04-07T12:43:06.576" v="2002" actId="2890"/>
        <pc:sldMkLst>
          <pc:docMk/>
          <pc:sldMk cId="2675703754" sldId="272"/>
        </pc:sldMkLst>
      </pc:sldChg>
      <pc:sldChg chg="addSp delSp modSp new mod modClrScheme chgLayout">
        <pc:chgData name="kim oppalfens" userId="e1a4c892-0be8-41b7-a997-8ffd4933ba52" providerId="ADAL" clId="{1BC84E09-57B2-4DC2-8C83-9AE35CCF3FCA}" dt="2023-04-07T12:54:05.587" v="2229" actId="20577"/>
        <pc:sldMkLst>
          <pc:docMk/>
          <pc:sldMk cId="971670356" sldId="273"/>
        </pc:sldMkLst>
        <pc:spChg chg="del mod ord">
          <ac:chgData name="kim oppalfens" userId="e1a4c892-0be8-41b7-a997-8ffd4933ba52" providerId="ADAL" clId="{1BC84E09-57B2-4DC2-8C83-9AE35CCF3FCA}" dt="2023-04-07T12:53:41.008" v="2166" actId="700"/>
          <ac:spMkLst>
            <pc:docMk/>
            <pc:sldMk cId="971670356" sldId="273"/>
            <ac:spMk id="2" creationId="{039BC1B9-E3EC-4E91-3289-549D734CF051}"/>
          </ac:spMkLst>
        </pc:spChg>
        <pc:spChg chg="del mod ord">
          <ac:chgData name="kim oppalfens" userId="e1a4c892-0be8-41b7-a997-8ffd4933ba52" providerId="ADAL" clId="{1BC84E09-57B2-4DC2-8C83-9AE35CCF3FCA}" dt="2023-04-07T12:53:41.008" v="2166" actId="700"/>
          <ac:spMkLst>
            <pc:docMk/>
            <pc:sldMk cId="971670356" sldId="273"/>
            <ac:spMk id="3" creationId="{7B3DC691-0A1B-DD83-4B31-BCF6E3EF6B09}"/>
          </ac:spMkLst>
        </pc:spChg>
        <pc:spChg chg="add mod ord">
          <ac:chgData name="kim oppalfens" userId="e1a4c892-0be8-41b7-a997-8ffd4933ba52" providerId="ADAL" clId="{1BC84E09-57B2-4DC2-8C83-9AE35CCF3FCA}" dt="2023-04-07T12:53:54.146" v="2202" actId="20577"/>
          <ac:spMkLst>
            <pc:docMk/>
            <pc:sldMk cId="971670356" sldId="273"/>
            <ac:spMk id="4" creationId="{B41D5398-65ED-52B5-D9E1-A9CB4A03BB2A}"/>
          </ac:spMkLst>
        </pc:spChg>
        <pc:spChg chg="add mod ord">
          <ac:chgData name="kim oppalfens" userId="e1a4c892-0be8-41b7-a997-8ffd4933ba52" providerId="ADAL" clId="{1BC84E09-57B2-4DC2-8C83-9AE35CCF3FCA}" dt="2023-04-07T12:54:05.587" v="2229" actId="20577"/>
          <ac:spMkLst>
            <pc:docMk/>
            <pc:sldMk cId="971670356" sldId="273"/>
            <ac:spMk id="5" creationId="{A8DC8D6B-74C0-8558-4BC6-74972662B161}"/>
          </ac:spMkLst>
        </pc:spChg>
      </pc:sldChg>
      <pc:sldChg chg="addSp delSp modSp new mod modClrScheme modShow chgLayout">
        <pc:chgData name="kim oppalfens" userId="e1a4c892-0be8-41b7-a997-8ffd4933ba52" providerId="ADAL" clId="{1BC84E09-57B2-4DC2-8C83-9AE35CCF3FCA}" dt="2023-04-10T20:26:22.064" v="4491" actId="729"/>
        <pc:sldMkLst>
          <pc:docMk/>
          <pc:sldMk cId="1683801671" sldId="274"/>
        </pc:sldMkLst>
        <pc:spChg chg="del mod ord">
          <ac:chgData name="kim oppalfens" userId="e1a4c892-0be8-41b7-a997-8ffd4933ba52" providerId="ADAL" clId="{1BC84E09-57B2-4DC2-8C83-9AE35CCF3FCA}" dt="2023-04-07T12:54:50.651" v="2231" actId="700"/>
          <ac:spMkLst>
            <pc:docMk/>
            <pc:sldMk cId="1683801671" sldId="274"/>
            <ac:spMk id="2" creationId="{0CC0874A-4399-FBFE-09B8-426C8E8B516B}"/>
          </ac:spMkLst>
        </pc:spChg>
        <pc:spChg chg="del mod ord">
          <ac:chgData name="kim oppalfens" userId="e1a4c892-0be8-41b7-a997-8ffd4933ba52" providerId="ADAL" clId="{1BC84E09-57B2-4DC2-8C83-9AE35CCF3FCA}" dt="2023-04-07T12:54:50.651" v="2231" actId="700"/>
          <ac:spMkLst>
            <pc:docMk/>
            <pc:sldMk cId="1683801671" sldId="274"/>
            <ac:spMk id="3" creationId="{637ABDEB-B6AD-9DC6-61A7-1A0A2D05D6F2}"/>
          </ac:spMkLst>
        </pc:spChg>
        <pc:spChg chg="add mod ord">
          <ac:chgData name="kim oppalfens" userId="e1a4c892-0be8-41b7-a997-8ffd4933ba52" providerId="ADAL" clId="{1BC84E09-57B2-4DC2-8C83-9AE35CCF3FCA}" dt="2023-04-07T12:55:02.085" v="2269" actId="20577"/>
          <ac:spMkLst>
            <pc:docMk/>
            <pc:sldMk cId="1683801671" sldId="274"/>
            <ac:spMk id="4" creationId="{83F4D83A-F931-0F84-49FE-C4C2F27DA20D}"/>
          </ac:spMkLst>
        </pc:spChg>
        <pc:spChg chg="add mod ord">
          <ac:chgData name="kim oppalfens" userId="e1a4c892-0be8-41b7-a997-8ffd4933ba52" providerId="ADAL" clId="{1BC84E09-57B2-4DC2-8C83-9AE35CCF3FCA}" dt="2023-04-07T12:54:50.651" v="2231" actId="700"/>
          <ac:spMkLst>
            <pc:docMk/>
            <pc:sldMk cId="1683801671" sldId="274"/>
            <ac:spMk id="5" creationId="{836EF84E-8488-B7AF-2FB2-FF4CDB95AA1B}"/>
          </ac:spMkLst>
        </pc:spChg>
      </pc:sldChg>
      <pc:sldChg chg="modSp add mod ord">
        <pc:chgData name="kim oppalfens" userId="e1a4c892-0be8-41b7-a997-8ffd4933ba52" providerId="ADAL" clId="{1BC84E09-57B2-4DC2-8C83-9AE35CCF3FCA}" dt="2023-04-07T13:06:41.520" v="2652" actId="20577"/>
        <pc:sldMkLst>
          <pc:docMk/>
          <pc:sldMk cId="1267455003" sldId="275"/>
        </pc:sldMkLst>
        <pc:spChg chg="mod">
          <ac:chgData name="kim oppalfens" userId="e1a4c892-0be8-41b7-a997-8ffd4933ba52" providerId="ADAL" clId="{1BC84E09-57B2-4DC2-8C83-9AE35CCF3FCA}" dt="2023-04-07T12:55:25.640" v="2302" actId="20577"/>
          <ac:spMkLst>
            <pc:docMk/>
            <pc:sldMk cId="1267455003" sldId="275"/>
            <ac:spMk id="4" creationId="{B41D5398-65ED-52B5-D9E1-A9CB4A03BB2A}"/>
          </ac:spMkLst>
        </pc:spChg>
        <pc:spChg chg="mod">
          <ac:chgData name="kim oppalfens" userId="e1a4c892-0be8-41b7-a997-8ffd4933ba52" providerId="ADAL" clId="{1BC84E09-57B2-4DC2-8C83-9AE35CCF3FCA}" dt="2023-04-07T13:06:41.520" v="2652" actId="20577"/>
          <ac:spMkLst>
            <pc:docMk/>
            <pc:sldMk cId="1267455003" sldId="275"/>
            <ac:spMk id="5" creationId="{A8DC8D6B-74C0-8558-4BC6-74972662B161}"/>
          </ac:spMkLst>
        </pc:spChg>
      </pc:sldChg>
      <pc:sldChg chg="modSp add mod">
        <pc:chgData name="kim oppalfens" userId="e1a4c892-0be8-41b7-a997-8ffd4933ba52" providerId="ADAL" clId="{1BC84E09-57B2-4DC2-8C83-9AE35CCF3FCA}" dt="2023-04-10T19:16:58.809" v="3654" actId="207"/>
        <pc:sldMkLst>
          <pc:docMk/>
          <pc:sldMk cId="2099508357" sldId="276"/>
        </pc:sldMkLst>
        <pc:spChg chg="mod">
          <ac:chgData name="kim oppalfens" userId="e1a4c892-0be8-41b7-a997-8ffd4933ba52" providerId="ADAL" clId="{1BC84E09-57B2-4DC2-8C83-9AE35CCF3FCA}" dt="2023-04-10T19:16:58.809" v="3654" actId="207"/>
          <ac:spMkLst>
            <pc:docMk/>
            <pc:sldMk cId="2099508357" sldId="276"/>
            <ac:spMk id="3" creationId="{2E47C443-A519-CA6C-F515-F098DE1D8E32}"/>
          </ac:spMkLst>
        </pc:spChg>
      </pc:sldChg>
      <pc:sldChg chg="addSp delSp modSp new mod">
        <pc:chgData name="kim oppalfens" userId="e1a4c892-0be8-41b7-a997-8ffd4933ba52" providerId="ADAL" clId="{1BC84E09-57B2-4DC2-8C83-9AE35CCF3FCA}" dt="2023-04-10T20:27:55.146" v="4500" actId="20577"/>
        <pc:sldMkLst>
          <pc:docMk/>
          <pc:sldMk cId="237602728" sldId="277"/>
        </pc:sldMkLst>
        <pc:spChg chg="mod">
          <ac:chgData name="kim oppalfens" userId="e1a4c892-0be8-41b7-a997-8ffd4933ba52" providerId="ADAL" clId="{1BC84E09-57B2-4DC2-8C83-9AE35CCF3FCA}" dt="2023-04-10T20:27:16.054" v="4499" actId="26606"/>
          <ac:spMkLst>
            <pc:docMk/>
            <pc:sldMk cId="237602728" sldId="277"/>
            <ac:spMk id="2" creationId="{1C11E58C-6565-9880-BDBD-4953F34D406F}"/>
          </ac:spMkLst>
        </pc:spChg>
        <pc:spChg chg="del mod">
          <ac:chgData name="kim oppalfens" userId="e1a4c892-0be8-41b7-a997-8ffd4933ba52" providerId="ADAL" clId="{1BC84E09-57B2-4DC2-8C83-9AE35CCF3FCA}" dt="2023-04-10T20:27:16.054" v="4499" actId="26606"/>
          <ac:spMkLst>
            <pc:docMk/>
            <pc:sldMk cId="237602728" sldId="277"/>
            <ac:spMk id="3" creationId="{6741562A-FFA3-3F49-1F30-60EE334ED7A8}"/>
          </ac:spMkLst>
        </pc:spChg>
        <pc:graphicFrameChg chg="add mod">
          <ac:chgData name="kim oppalfens" userId="e1a4c892-0be8-41b7-a997-8ffd4933ba52" providerId="ADAL" clId="{1BC84E09-57B2-4DC2-8C83-9AE35CCF3FCA}" dt="2023-04-10T20:27:55.146" v="4500" actId="20577"/>
          <ac:graphicFrameMkLst>
            <pc:docMk/>
            <pc:sldMk cId="237602728" sldId="277"/>
            <ac:graphicFrameMk id="5" creationId="{37EB8FEB-D7AC-2ABF-1565-3EE119CF9330}"/>
          </ac:graphicFrameMkLst>
        </pc:graphicFrameChg>
      </pc:sldChg>
      <pc:sldChg chg="modSp add mod">
        <pc:chgData name="kim oppalfens" userId="e1a4c892-0be8-41b7-a997-8ffd4933ba52" providerId="ADAL" clId="{1BC84E09-57B2-4DC2-8C83-9AE35CCF3FCA}" dt="2023-04-07T13:20:15.737" v="2737" actId="20577"/>
        <pc:sldMkLst>
          <pc:docMk/>
          <pc:sldMk cId="2580560979" sldId="278"/>
        </pc:sldMkLst>
        <pc:spChg chg="mod">
          <ac:chgData name="kim oppalfens" userId="e1a4c892-0be8-41b7-a997-8ffd4933ba52" providerId="ADAL" clId="{1BC84E09-57B2-4DC2-8C83-9AE35CCF3FCA}" dt="2023-04-07T13:20:05.304" v="2720" actId="20577"/>
          <ac:spMkLst>
            <pc:docMk/>
            <pc:sldMk cId="2580560979" sldId="278"/>
            <ac:spMk id="4" creationId="{B41D5398-65ED-52B5-D9E1-A9CB4A03BB2A}"/>
          </ac:spMkLst>
        </pc:spChg>
        <pc:spChg chg="mod">
          <ac:chgData name="kim oppalfens" userId="e1a4c892-0be8-41b7-a997-8ffd4933ba52" providerId="ADAL" clId="{1BC84E09-57B2-4DC2-8C83-9AE35CCF3FCA}" dt="2023-04-07T13:20:15.737" v="2737" actId="20577"/>
          <ac:spMkLst>
            <pc:docMk/>
            <pc:sldMk cId="2580560979" sldId="278"/>
            <ac:spMk id="5" creationId="{A8DC8D6B-74C0-8558-4BC6-74972662B161}"/>
          </ac:spMkLst>
        </pc:spChg>
      </pc:sldChg>
      <pc:sldChg chg="addSp delSp modSp new mod modClrScheme chgLayout">
        <pc:chgData name="kim oppalfens" userId="e1a4c892-0be8-41b7-a997-8ffd4933ba52" providerId="ADAL" clId="{1BC84E09-57B2-4DC2-8C83-9AE35CCF3FCA}" dt="2023-04-10T20:28:36.239" v="4523" actId="20577"/>
        <pc:sldMkLst>
          <pc:docMk/>
          <pc:sldMk cId="1813811184" sldId="279"/>
        </pc:sldMkLst>
        <pc:spChg chg="del mod ord">
          <ac:chgData name="kim oppalfens" userId="e1a4c892-0be8-41b7-a997-8ffd4933ba52" providerId="ADAL" clId="{1BC84E09-57B2-4DC2-8C83-9AE35CCF3FCA}" dt="2023-04-07T13:21:05.873" v="2739" actId="700"/>
          <ac:spMkLst>
            <pc:docMk/>
            <pc:sldMk cId="1813811184" sldId="279"/>
            <ac:spMk id="2" creationId="{28A8DF10-74D1-3060-4003-8933963DB8E6}"/>
          </ac:spMkLst>
        </pc:spChg>
        <pc:spChg chg="del mod ord">
          <ac:chgData name="kim oppalfens" userId="e1a4c892-0be8-41b7-a997-8ffd4933ba52" providerId="ADAL" clId="{1BC84E09-57B2-4DC2-8C83-9AE35CCF3FCA}" dt="2023-04-07T13:21:05.873" v="2739" actId="700"/>
          <ac:spMkLst>
            <pc:docMk/>
            <pc:sldMk cId="1813811184" sldId="279"/>
            <ac:spMk id="3" creationId="{BCAD8949-5835-EE3A-AAFE-9291F8AA03C6}"/>
          </ac:spMkLst>
        </pc:spChg>
        <pc:spChg chg="add mod ord">
          <ac:chgData name="kim oppalfens" userId="e1a4c892-0be8-41b7-a997-8ffd4933ba52" providerId="ADAL" clId="{1BC84E09-57B2-4DC2-8C83-9AE35CCF3FCA}" dt="2023-04-07T13:34:29.089" v="2844" actId="27636"/>
          <ac:spMkLst>
            <pc:docMk/>
            <pc:sldMk cId="1813811184" sldId="279"/>
            <ac:spMk id="4" creationId="{67C86B92-9B28-EAE5-8CCC-8BD352758A29}"/>
          </ac:spMkLst>
        </pc:spChg>
        <pc:spChg chg="add mod ord">
          <ac:chgData name="kim oppalfens" userId="e1a4c892-0be8-41b7-a997-8ffd4933ba52" providerId="ADAL" clId="{1BC84E09-57B2-4DC2-8C83-9AE35CCF3FCA}" dt="2023-04-10T20:28:36.239" v="4523" actId="20577"/>
          <ac:spMkLst>
            <pc:docMk/>
            <pc:sldMk cId="1813811184" sldId="279"/>
            <ac:spMk id="5" creationId="{3E45A5A2-EE8C-A590-F66C-28A3BF5F2740}"/>
          </ac:spMkLst>
        </pc:spChg>
      </pc:sldChg>
      <pc:sldChg chg="modSp mod">
        <pc:chgData name="kim oppalfens" userId="e1a4c892-0be8-41b7-a997-8ffd4933ba52" providerId="ADAL" clId="{1BC84E09-57B2-4DC2-8C83-9AE35CCF3FCA}" dt="2023-04-07T13:21:50.695" v="2827" actId="20577"/>
        <pc:sldMkLst>
          <pc:docMk/>
          <pc:sldMk cId="693912182" sldId="280"/>
        </pc:sldMkLst>
        <pc:spChg chg="mod">
          <ac:chgData name="kim oppalfens" userId="e1a4c892-0be8-41b7-a997-8ffd4933ba52" providerId="ADAL" clId="{1BC84E09-57B2-4DC2-8C83-9AE35CCF3FCA}" dt="2023-04-07T13:21:50.695" v="2827" actId="20577"/>
          <ac:spMkLst>
            <pc:docMk/>
            <pc:sldMk cId="693912182" sldId="280"/>
            <ac:spMk id="4" creationId="{B41D5398-65ED-52B5-D9E1-A9CB4A03BB2A}"/>
          </ac:spMkLst>
        </pc:spChg>
      </pc:sldChg>
      <pc:sldChg chg="addSp modSp add mod ord modNotesTx">
        <pc:chgData name="kim oppalfens" userId="e1a4c892-0be8-41b7-a997-8ffd4933ba52" providerId="ADAL" clId="{1BC84E09-57B2-4DC2-8C83-9AE35CCF3FCA}" dt="2023-04-11T06:49:28.747" v="5016"/>
        <pc:sldMkLst>
          <pc:docMk/>
          <pc:sldMk cId="2068078531" sldId="281"/>
        </pc:sldMkLst>
        <pc:spChg chg="add mod">
          <ac:chgData name="kim oppalfens" userId="e1a4c892-0be8-41b7-a997-8ffd4933ba52" providerId="ADAL" clId="{1BC84E09-57B2-4DC2-8C83-9AE35CCF3FCA}" dt="2023-04-08T10:04:05.849" v="3573" actId="404"/>
          <ac:spMkLst>
            <pc:docMk/>
            <pc:sldMk cId="2068078531" sldId="281"/>
            <ac:spMk id="2" creationId="{9AEE15CB-7699-7B46-DDA4-998561BBC606}"/>
          </ac:spMkLst>
        </pc:spChg>
        <pc:spChg chg="mod">
          <ac:chgData name="kim oppalfens" userId="e1a4c892-0be8-41b7-a997-8ffd4933ba52" providerId="ADAL" clId="{1BC84E09-57B2-4DC2-8C83-9AE35CCF3FCA}" dt="2023-04-07T13:39:25.056" v="3128" actId="27636"/>
          <ac:spMkLst>
            <pc:docMk/>
            <pc:sldMk cId="2068078531" sldId="281"/>
            <ac:spMk id="4" creationId="{67C86B92-9B28-EAE5-8CCC-8BD352758A29}"/>
          </ac:spMkLst>
        </pc:spChg>
        <pc:spChg chg="mod">
          <ac:chgData name="kim oppalfens" userId="e1a4c892-0be8-41b7-a997-8ffd4933ba52" providerId="ADAL" clId="{1BC84E09-57B2-4DC2-8C83-9AE35CCF3FCA}" dt="2023-04-08T10:35:52.807" v="3576" actId="5793"/>
          <ac:spMkLst>
            <pc:docMk/>
            <pc:sldMk cId="2068078531" sldId="281"/>
            <ac:spMk id="5" creationId="{3E45A5A2-EE8C-A590-F66C-28A3BF5F2740}"/>
          </ac:spMkLst>
        </pc:spChg>
      </pc:sldChg>
      <pc:sldChg chg="modSp new mod ord">
        <pc:chgData name="kim oppalfens" userId="e1a4c892-0be8-41b7-a997-8ffd4933ba52" providerId="ADAL" clId="{1BC84E09-57B2-4DC2-8C83-9AE35CCF3FCA}" dt="2023-04-11T06:20:18.192" v="4906" actId="20577"/>
        <pc:sldMkLst>
          <pc:docMk/>
          <pc:sldMk cId="4206494666" sldId="282"/>
        </pc:sldMkLst>
        <pc:spChg chg="mod">
          <ac:chgData name="kim oppalfens" userId="e1a4c892-0be8-41b7-a997-8ffd4933ba52" providerId="ADAL" clId="{1BC84E09-57B2-4DC2-8C83-9AE35CCF3FCA}" dt="2023-04-10T19:06:41.039" v="3632" actId="20577"/>
          <ac:spMkLst>
            <pc:docMk/>
            <pc:sldMk cId="4206494666" sldId="282"/>
            <ac:spMk id="2" creationId="{4F8FB32B-B58A-5580-31CE-FCE8F5EEA1BC}"/>
          </ac:spMkLst>
        </pc:spChg>
        <pc:spChg chg="mod">
          <ac:chgData name="kim oppalfens" userId="e1a4c892-0be8-41b7-a997-8ffd4933ba52" providerId="ADAL" clId="{1BC84E09-57B2-4DC2-8C83-9AE35CCF3FCA}" dt="2023-04-11T06:20:18.192" v="4906" actId="20577"/>
          <ac:spMkLst>
            <pc:docMk/>
            <pc:sldMk cId="4206494666" sldId="282"/>
            <ac:spMk id="3" creationId="{A8CA1C46-6CAF-3396-BBF1-F198805C6CB5}"/>
          </ac:spMkLst>
        </pc:spChg>
      </pc:sldChg>
      <pc:sldChg chg="modSp add mod ord">
        <pc:chgData name="kim oppalfens" userId="e1a4c892-0be8-41b7-a997-8ffd4933ba52" providerId="ADAL" clId="{1BC84E09-57B2-4DC2-8C83-9AE35CCF3FCA}" dt="2023-04-11T06:48:01.250" v="5010"/>
        <pc:sldMkLst>
          <pc:docMk/>
          <pc:sldMk cId="2268518155" sldId="283"/>
        </pc:sldMkLst>
        <pc:spChg chg="mod">
          <ac:chgData name="kim oppalfens" userId="e1a4c892-0be8-41b7-a997-8ffd4933ba52" providerId="ADAL" clId="{1BC84E09-57B2-4DC2-8C83-9AE35CCF3FCA}" dt="2023-04-10T19:17:15.574" v="3655" actId="207"/>
          <ac:spMkLst>
            <pc:docMk/>
            <pc:sldMk cId="2268518155" sldId="283"/>
            <ac:spMk id="3" creationId="{2E47C443-A519-CA6C-F515-F098DE1D8E32}"/>
          </ac:spMkLst>
        </pc:spChg>
      </pc:sldChg>
      <pc:sldChg chg="modSp add mod ord">
        <pc:chgData name="kim oppalfens" userId="e1a4c892-0be8-41b7-a997-8ffd4933ba52" providerId="ADAL" clId="{1BC84E09-57B2-4DC2-8C83-9AE35CCF3FCA}" dt="2023-04-11T06:48:08.921" v="5012"/>
        <pc:sldMkLst>
          <pc:docMk/>
          <pc:sldMk cId="2176011558" sldId="284"/>
        </pc:sldMkLst>
        <pc:spChg chg="mod">
          <ac:chgData name="kim oppalfens" userId="e1a4c892-0be8-41b7-a997-8ffd4933ba52" providerId="ADAL" clId="{1BC84E09-57B2-4DC2-8C83-9AE35CCF3FCA}" dt="2023-04-10T19:17:28.595" v="3656" actId="207"/>
          <ac:spMkLst>
            <pc:docMk/>
            <pc:sldMk cId="2176011558" sldId="284"/>
            <ac:spMk id="3" creationId="{2E47C443-A519-CA6C-F515-F098DE1D8E32}"/>
          </ac:spMkLst>
        </pc:spChg>
      </pc:sldChg>
      <pc:sldChg chg="addSp delSp modSp new mod">
        <pc:chgData name="kim oppalfens" userId="e1a4c892-0be8-41b7-a997-8ffd4933ba52" providerId="ADAL" clId="{1BC84E09-57B2-4DC2-8C83-9AE35CCF3FCA}" dt="2023-04-11T06:26:37.997" v="4920" actId="20577"/>
        <pc:sldMkLst>
          <pc:docMk/>
          <pc:sldMk cId="2253934583" sldId="285"/>
        </pc:sldMkLst>
        <pc:spChg chg="mod">
          <ac:chgData name="kim oppalfens" userId="e1a4c892-0be8-41b7-a997-8ffd4933ba52" providerId="ADAL" clId="{1BC84E09-57B2-4DC2-8C83-9AE35CCF3FCA}" dt="2023-04-10T19:59:59.326" v="3844" actId="20577"/>
          <ac:spMkLst>
            <pc:docMk/>
            <pc:sldMk cId="2253934583" sldId="285"/>
            <ac:spMk id="2" creationId="{EB50B3D6-9F8F-CFFA-6587-1E85BDB69398}"/>
          </ac:spMkLst>
        </pc:spChg>
        <pc:spChg chg="add del">
          <ac:chgData name="kim oppalfens" userId="e1a4c892-0be8-41b7-a997-8ffd4933ba52" providerId="ADAL" clId="{1BC84E09-57B2-4DC2-8C83-9AE35CCF3FCA}" dt="2023-04-10T20:04:08.903" v="3850" actId="931"/>
          <ac:spMkLst>
            <pc:docMk/>
            <pc:sldMk cId="2253934583" sldId="285"/>
            <ac:spMk id="3" creationId="{1F8F0A59-7F7A-0DEF-5AD0-8F53A611899C}"/>
          </ac:spMkLst>
        </pc:spChg>
        <pc:spChg chg="add mod">
          <ac:chgData name="kim oppalfens" userId="e1a4c892-0be8-41b7-a997-8ffd4933ba52" providerId="ADAL" clId="{1BC84E09-57B2-4DC2-8C83-9AE35CCF3FCA}" dt="2023-04-10T20:12:30.376" v="4314" actId="20577"/>
          <ac:spMkLst>
            <pc:docMk/>
            <pc:sldMk cId="2253934583" sldId="285"/>
            <ac:spMk id="9" creationId="{4AEF1FFB-8ED3-6468-2816-9D9606BBFBFD}"/>
          </ac:spMkLst>
        </pc:spChg>
        <pc:graphicFrameChg chg="add mod">
          <ac:chgData name="kim oppalfens" userId="e1a4c892-0be8-41b7-a997-8ffd4933ba52" providerId="ADAL" clId="{1BC84E09-57B2-4DC2-8C83-9AE35CCF3FCA}" dt="2023-04-11T06:26:37.997" v="4920" actId="20577"/>
          <ac:graphicFrameMkLst>
            <pc:docMk/>
            <pc:sldMk cId="2253934583" sldId="285"/>
            <ac:graphicFrameMk id="4" creationId="{45A92C4A-A3FC-4543-29EF-DBB93896BC55}"/>
          </ac:graphicFrameMkLst>
        </pc:graphicFrameChg>
        <pc:picChg chg="add del mod">
          <ac:chgData name="kim oppalfens" userId="e1a4c892-0be8-41b7-a997-8ffd4933ba52" providerId="ADAL" clId="{1BC84E09-57B2-4DC2-8C83-9AE35CCF3FCA}" dt="2023-04-10T20:03:19.382" v="3849" actId="931"/>
          <ac:picMkLst>
            <pc:docMk/>
            <pc:sldMk cId="2253934583" sldId="285"/>
            <ac:picMk id="6" creationId="{5AF97CE5-B117-5223-F88B-26DE996B07EE}"/>
          </ac:picMkLst>
        </pc:picChg>
        <pc:picChg chg="add mod ord">
          <ac:chgData name="kim oppalfens" userId="e1a4c892-0be8-41b7-a997-8ffd4933ba52" providerId="ADAL" clId="{1BC84E09-57B2-4DC2-8C83-9AE35CCF3FCA}" dt="2023-04-10T20:21:36.804" v="4489" actId="1076"/>
          <ac:picMkLst>
            <pc:docMk/>
            <pc:sldMk cId="2253934583" sldId="285"/>
            <ac:picMk id="8" creationId="{CDF720D1-74C8-27EA-352A-E841F06237BD}"/>
          </ac:picMkLst>
        </pc:picChg>
        <pc:picChg chg="add mod">
          <ac:chgData name="kim oppalfens" userId="e1a4c892-0be8-41b7-a997-8ffd4933ba52" providerId="ADAL" clId="{1BC84E09-57B2-4DC2-8C83-9AE35CCF3FCA}" dt="2023-04-10T20:21:50.176" v="4490" actId="1076"/>
          <ac:picMkLst>
            <pc:docMk/>
            <pc:sldMk cId="2253934583" sldId="285"/>
            <ac:picMk id="10" creationId="{24925C4A-7F58-3976-62DB-64AA78A488E5}"/>
          </ac:picMkLst>
        </pc:picChg>
      </pc:sldChg>
      <pc:sldChg chg="modSp new mod">
        <pc:chgData name="kim oppalfens" userId="e1a4c892-0be8-41b7-a997-8ffd4933ba52" providerId="ADAL" clId="{1BC84E09-57B2-4DC2-8C83-9AE35CCF3FCA}" dt="2023-04-10T21:12:15.839" v="4682" actId="20577"/>
        <pc:sldMkLst>
          <pc:docMk/>
          <pc:sldMk cId="1959132846" sldId="286"/>
        </pc:sldMkLst>
        <pc:spChg chg="mod">
          <ac:chgData name="kim oppalfens" userId="e1a4c892-0be8-41b7-a997-8ffd4933ba52" providerId="ADAL" clId="{1BC84E09-57B2-4DC2-8C83-9AE35CCF3FCA}" dt="2023-04-10T20:48:56.761" v="4570" actId="20577"/>
          <ac:spMkLst>
            <pc:docMk/>
            <pc:sldMk cId="1959132846" sldId="286"/>
            <ac:spMk id="2" creationId="{DD3C375F-8345-AFB4-D04F-94D9890093AA}"/>
          </ac:spMkLst>
        </pc:spChg>
        <pc:spChg chg="mod">
          <ac:chgData name="kim oppalfens" userId="e1a4c892-0be8-41b7-a997-8ffd4933ba52" providerId="ADAL" clId="{1BC84E09-57B2-4DC2-8C83-9AE35CCF3FCA}" dt="2023-04-10T21:12:15.839" v="4682" actId="20577"/>
          <ac:spMkLst>
            <pc:docMk/>
            <pc:sldMk cId="1959132846" sldId="286"/>
            <ac:spMk id="3" creationId="{3E5E0755-63BC-E452-F352-38B73147A4C3}"/>
          </ac:spMkLst>
        </pc:spChg>
      </pc:sldChg>
      <pc:sldChg chg="modSp add mod">
        <pc:chgData name="kim oppalfens" userId="e1a4c892-0be8-41b7-a997-8ffd4933ba52" providerId="ADAL" clId="{1BC84E09-57B2-4DC2-8C83-9AE35CCF3FCA}" dt="2023-04-10T21:12:36.589" v="4692" actId="20577"/>
        <pc:sldMkLst>
          <pc:docMk/>
          <pc:sldMk cId="389594989" sldId="287"/>
        </pc:sldMkLst>
        <pc:spChg chg="mod">
          <ac:chgData name="kim oppalfens" userId="e1a4c892-0be8-41b7-a997-8ffd4933ba52" providerId="ADAL" clId="{1BC84E09-57B2-4DC2-8C83-9AE35CCF3FCA}" dt="2023-04-10T21:12:36.589" v="4692" actId="20577"/>
          <ac:spMkLst>
            <pc:docMk/>
            <pc:sldMk cId="389594989" sldId="287"/>
            <ac:spMk id="4" creationId="{B41D5398-65ED-52B5-D9E1-A9CB4A03BB2A}"/>
          </ac:spMkLst>
        </pc:spChg>
      </pc:sldChg>
      <pc:sldChg chg="modSp add mod ord">
        <pc:chgData name="kim oppalfens" userId="e1a4c892-0be8-41b7-a997-8ffd4933ba52" providerId="ADAL" clId="{1BC84E09-57B2-4DC2-8C83-9AE35CCF3FCA}" dt="2023-04-10T21:15:57.174" v="4899" actId="20577"/>
        <pc:sldMkLst>
          <pc:docMk/>
          <pc:sldMk cId="1881414925" sldId="288"/>
        </pc:sldMkLst>
        <pc:spChg chg="mod">
          <ac:chgData name="kim oppalfens" userId="e1a4c892-0be8-41b7-a997-8ffd4933ba52" providerId="ADAL" clId="{1BC84E09-57B2-4DC2-8C83-9AE35CCF3FCA}" dt="2023-04-10T21:15:48.404" v="4888" actId="20577"/>
          <ac:spMkLst>
            <pc:docMk/>
            <pc:sldMk cId="1881414925" sldId="288"/>
            <ac:spMk id="4" creationId="{B41D5398-65ED-52B5-D9E1-A9CB4A03BB2A}"/>
          </ac:spMkLst>
        </pc:spChg>
        <pc:spChg chg="mod">
          <ac:chgData name="kim oppalfens" userId="e1a4c892-0be8-41b7-a997-8ffd4933ba52" providerId="ADAL" clId="{1BC84E09-57B2-4DC2-8C83-9AE35CCF3FCA}" dt="2023-04-10T21:15:57.174" v="4899" actId="20577"/>
          <ac:spMkLst>
            <pc:docMk/>
            <pc:sldMk cId="1881414925" sldId="288"/>
            <ac:spMk id="5" creationId="{A8DC8D6B-74C0-8558-4BC6-74972662B161}"/>
          </ac:spMkLst>
        </pc:spChg>
      </pc:sldChg>
      <pc:sldChg chg="modSp new mod">
        <pc:chgData name="kim oppalfens" userId="e1a4c892-0be8-41b7-a997-8ffd4933ba52" providerId="ADAL" clId="{1BC84E09-57B2-4DC2-8C83-9AE35CCF3FCA}" dt="2023-04-11T06:47:31.320" v="5008" actId="20577"/>
        <pc:sldMkLst>
          <pc:docMk/>
          <pc:sldMk cId="1936880768" sldId="289"/>
        </pc:sldMkLst>
        <pc:spChg chg="mod">
          <ac:chgData name="kim oppalfens" userId="e1a4c892-0be8-41b7-a997-8ffd4933ba52" providerId="ADAL" clId="{1BC84E09-57B2-4DC2-8C83-9AE35CCF3FCA}" dt="2023-04-11T06:27:35.562" v="4935" actId="5793"/>
          <ac:spMkLst>
            <pc:docMk/>
            <pc:sldMk cId="1936880768" sldId="289"/>
            <ac:spMk id="2" creationId="{5FAE78C3-C964-B6E2-01C6-E3CE0C376C22}"/>
          </ac:spMkLst>
        </pc:spChg>
        <pc:spChg chg="mod">
          <ac:chgData name="kim oppalfens" userId="e1a4c892-0be8-41b7-a997-8ffd4933ba52" providerId="ADAL" clId="{1BC84E09-57B2-4DC2-8C83-9AE35CCF3FCA}" dt="2023-04-11T06:47:31.320" v="5008" actId="20577"/>
          <ac:spMkLst>
            <pc:docMk/>
            <pc:sldMk cId="1936880768" sldId="289"/>
            <ac:spMk id="3" creationId="{8A182CE2-B495-C3C5-6FF2-C29FE3A7F62C}"/>
          </ac:spMkLst>
        </pc:spChg>
      </pc:sldChg>
    </pc:docChg>
  </pc:docChgLst>
  <pc:docChgLst>
    <pc:chgData name="Tom Degreef" userId="d6e758cf-458e-4228-bf82-8398dfdd8ba9" providerId="ADAL" clId="{1F17053E-56CA-40F1-873B-9A3989FC9EDB}"/>
    <pc:docChg chg="undo custSel addSld delSld modSld sldOrd">
      <pc:chgData name="Tom Degreef" userId="d6e758cf-458e-4228-bf82-8398dfdd8ba9" providerId="ADAL" clId="{1F17053E-56CA-40F1-873B-9A3989FC9EDB}" dt="2023-04-17T10:35:05.616" v="1119" actId="20577"/>
      <pc:docMkLst>
        <pc:docMk/>
      </pc:docMkLst>
      <pc:sldChg chg="addSp delSp modSp mod">
        <pc:chgData name="Tom Degreef" userId="d6e758cf-458e-4228-bf82-8398dfdd8ba9" providerId="ADAL" clId="{1F17053E-56CA-40F1-873B-9A3989FC9EDB}" dt="2023-04-17T10:35:05.616" v="1119" actId="20577"/>
        <pc:sldMkLst>
          <pc:docMk/>
          <pc:sldMk cId="4018952155" sldId="256"/>
        </pc:sldMkLst>
        <pc:spChg chg="mod">
          <ac:chgData name="Tom Degreef" userId="d6e758cf-458e-4228-bf82-8398dfdd8ba9" providerId="ADAL" clId="{1F17053E-56CA-40F1-873B-9A3989FC9EDB}" dt="2023-04-17T10:35:05.616" v="1119" actId="20577"/>
          <ac:spMkLst>
            <pc:docMk/>
            <pc:sldMk cId="4018952155" sldId="256"/>
            <ac:spMk id="2" creationId="{2313B669-2341-DF39-C682-5CB469879095}"/>
          </ac:spMkLst>
        </pc:spChg>
        <pc:spChg chg="del mod">
          <ac:chgData name="Tom Degreef" userId="d6e758cf-458e-4228-bf82-8398dfdd8ba9" providerId="ADAL" clId="{1F17053E-56CA-40F1-873B-9A3989FC9EDB}" dt="2023-04-17T10:34:40.605" v="1114" actId="478"/>
          <ac:spMkLst>
            <pc:docMk/>
            <pc:sldMk cId="4018952155" sldId="256"/>
            <ac:spMk id="3" creationId="{B7806C1F-6D02-FA11-F860-B05CFAC0C160}"/>
          </ac:spMkLst>
        </pc:spChg>
        <pc:picChg chg="add mod">
          <ac:chgData name="Tom Degreef" userId="d6e758cf-458e-4228-bf82-8398dfdd8ba9" providerId="ADAL" clId="{1F17053E-56CA-40F1-873B-9A3989FC9EDB}" dt="2023-04-17T10:34:56.754" v="1117" actId="1076"/>
          <ac:picMkLst>
            <pc:docMk/>
            <pc:sldMk cId="4018952155" sldId="256"/>
            <ac:picMk id="1026" creationId="{1933F3EF-84B2-242A-575C-7FF051B24932}"/>
          </ac:picMkLst>
        </pc:picChg>
      </pc:sldChg>
      <pc:sldChg chg="modSp mod ord">
        <pc:chgData name="Tom Degreef" userId="d6e758cf-458e-4228-bf82-8398dfdd8ba9" providerId="ADAL" clId="{1F17053E-56CA-40F1-873B-9A3989FC9EDB}" dt="2023-04-17T10:15:03.718" v="216" actId="20577"/>
        <pc:sldMkLst>
          <pc:docMk/>
          <pc:sldMk cId="2692478915" sldId="257"/>
        </pc:sldMkLst>
        <pc:spChg chg="mod">
          <ac:chgData name="Tom Degreef" userId="d6e758cf-458e-4228-bf82-8398dfdd8ba9" providerId="ADAL" clId="{1F17053E-56CA-40F1-873B-9A3989FC9EDB}" dt="2023-04-17T10:15:03.718" v="216" actId="20577"/>
          <ac:spMkLst>
            <pc:docMk/>
            <pc:sldMk cId="2692478915" sldId="257"/>
            <ac:spMk id="3" creationId="{2E47C443-A519-CA6C-F515-F098DE1D8E32}"/>
          </ac:spMkLst>
        </pc:spChg>
      </pc:sldChg>
      <pc:sldChg chg="modSp mod">
        <pc:chgData name="Tom Degreef" userId="d6e758cf-458e-4228-bf82-8398dfdd8ba9" providerId="ADAL" clId="{1F17053E-56CA-40F1-873B-9A3989FC9EDB}" dt="2023-04-17T10:14:12.089" v="161" actId="20577"/>
        <pc:sldMkLst>
          <pc:docMk/>
          <pc:sldMk cId="2279942714" sldId="258"/>
        </pc:sldMkLst>
        <pc:spChg chg="mod">
          <ac:chgData name="Tom Degreef" userId="d6e758cf-458e-4228-bf82-8398dfdd8ba9" providerId="ADAL" clId="{1F17053E-56CA-40F1-873B-9A3989FC9EDB}" dt="2023-04-17T10:14:12.089" v="161" actId="20577"/>
          <ac:spMkLst>
            <pc:docMk/>
            <pc:sldMk cId="2279942714" sldId="258"/>
            <ac:spMk id="5" creationId="{3B30A130-0D00-7790-26E9-044787E6435F}"/>
          </ac:spMkLst>
        </pc:spChg>
      </pc:sldChg>
      <pc:sldChg chg="modSp mod">
        <pc:chgData name="Tom Degreef" userId="d6e758cf-458e-4228-bf82-8398dfdd8ba9" providerId="ADAL" clId="{1F17053E-56CA-40F1-873B-9A3989FC9EDB}" dt="2023-04-17T10:12:10.811" v="89" actId="14826"/>
        <pc:sldMkLst>
          <pc:docMk/>
          <pc:sldMk cId="2749782532" sldId="260"/>
        </pc:sldMkLst>
        <pc:spChg chg="mod">
          <ac:chgData name="Tom Degreef" userId="d6e758cf-458e-4228-bf82-8398dfdd8ba9" providerId="ADAL" clId="{1F17053E-56CA-40F1-873B-9A3989FC9EDB}" dt="2023-04-17T10:08:02.397" v="88"/>
          <ac:spMkLst>
            <pc:docMk/>
            <pc:sldMk cId="2749782532" sldId="260"/>
            <ac:spMk id="7" creationId="{9FC71F19-CB0D-6056-8B2E-7670D5A913DD}"/>
          </ac:spMkLst>
        </pc:spChg>
        <pc:picChg chg="mod">
          <ac:chgData name="Tom Degreef" userId="d6e758cf-458e-4228-bf82-8398dfdd8ba9" providerId="ADAL" clId="{1F17053E-56CA-40F1-873B-9A3989FC9EDB}" dt="2023-04-17T10:12:10.811" v="89" actId="14826"/>
          <ac:picMkLst>
            <pc:docMk/>
            <pc:sldMk cId="2749782532" sldId="260"/>
            <ac:picMk id="13" creationId="{62CD6E66-EAB9-E15A-71BD-FB2D4F9AE9AD}"/>
          </ac:picMkLst>
        </pc:picChg>
      </pc:sldChg>
      <pc:sldChg chg="del">
        <pc:chgData name="Tom Degreef" userId="d6e758cf-458e-4228-bf82-8398dfdd8ba9" providerId="ADAL" clId="{1F17053E-56CA-40F1-873B-9A3989FC9EDB}" dt="2023-04-17T10:21:11.608" v="279" actId="47"/>
        <pc:sldMkLst>
          <pc:docMk/>
          <pc:sldMk cId="3665382884" sldId="262"/>
        </pc:sldMkLst>
      </pc:sldChg>
      <pc:sldChg chg="addSp delSp modSp mod">
        <pc:chgData name="Tom Degreef" userId="d6e758cf-458e-4228-bf82-8398dfdd8ba9" providerId="ADAL" clId="{1F17053E-56CA-40F1-873B-9A3989FC9EDB}" dt="2023-04-17T10:18:56.991" v="225" actId="27614"/>
        <pc:sldMkLst>
          <pc:docMk/>
          <pc:sldMk cId="304541100" sldId="265"/>
        </pc:sldMkLst>
        <pc:spChg chg="mod">
          <ac:chgData name="Tom Degreef" userId="d6e758cf-458e-4228-bf82-8398dfdd8ba9" providerId="ADAL" clId="{1F17053E-56CA-40F1-873B-9A3989FC9EDB}" dt="2023-04-17T10:16:13.954" v="220" actId="20577"/>
          <ac:spMkLst>
            <pc:docMk/>
            <pc:sldMk cId="304541100" sldId="265"/>
            <ac:spMk id="2" creationId="{8CB54686-E403-224A-570D-6AD1962FEB8C}"/>
          </ac:spMkLst>
        </pc:spChg>
        <pc:spChg chg="del mod">
          <ac:chgData name="Tom Degreef" userId="d6e758cf-458e-4228-bf82-8398dfdd8ba9" providerId="ADAL" clId="{1F17053E-56CA-40F1-873B-9A3989FC9EDB}" dt="2023-04-17T10:18:47.168" v="222"/>
          <ac:spMkLst>
            <pc:docMk/>
            <pc:sldMk cId="304541100" sldId="265"/>
            <ac:spMk id="3" creationId="{2E47C443-A519-CA6C-F515-F098DE1D8E32}"/>
          </ac:spMkLst>
        </pc:spChg>
        <pc:picChg chg="add mod">
          <ac:chgData name="Tom Degreef" userId="d6e758cf-458e-4228-bf82-8398dfdd8ba9" providerId="ADAL" clId="{1F17053E-56CA-40F1-873B-9A3989FC9EDB}" dt="2023-04-17T10:18:56.991" v="225" actId="27614"/>
          <ac:picMkLst>
            <pc:docMk/>
            <pc:sldMk cId="304541100" sldId="265"/>
            <ac:picMk id="5" creationId="{83E22276-24B9-9CE4-2273-9F61DD6388A8}"/>
          </ac:picMkLst>
        </pc:picChg>
      </pc:sldChg>
      <pc:sldChg chg="del">
        <pc:chgData name="Tom Degreef" userId="d6e758cf-458e-4228-bf82-8398dfdd8ba9" providerId="ADAL" clId="{1F17053E-56CA-40F1-873B-9A3989FC9EDB}" dt="2023-04-17T10:20:49.110" v="256" actId="47"/>
        <pc:sldMkLst>
          <pc:docMk/>
          <pc:sldMk cId="3378476957" sldId="266"/>
        </pc:sldMkLst>
      </pc:sldChg>
      <pc:sldChg chg="del">
        <pc:chgData name="Tom Degreef" userId="d6e758cf-458e-4228-bf82-8398dfdd8ba9" providerId="ADAL" clId="{1F17053E-56CA-40F1-873B-9A3989FC9EDB}" dt="2023-04-17T10:20:49.548" v="257" actId="47"/>
        <pc:sldMkLst>
          <pc:docMk/>
          <pc:sldMk cId="85528783" sldId="267"/>
        </pc:sldMkLst>
      </pc:sldChg>
      <pc:sldChg chg="del">
        <pc:chgData name="Tom Degreef" userId="d6e758cf-458e-4228-bf82-8398dfdd8ba9" providerId="ADAL" clId="{1F17053E-56CA-40F1-873B-9A3989FC9EDB}" dt="2023-04-17T10:20:49.974" v="258" actId="47"/>
        <pc:sldMkLst>
          <pc:docMk/>
          <pc:sldMk cId="137122317" sldId="268"/>
        </pc:sldMkLst>
      </pc:sldChg>
      <pc:sldChg chg="del">
        <pc:chgData name="Tom Degreef" userId="d6e758cf-458e-4228-bf82-8398dfdd8ba9" providerId="ADAL" clId="{1F17053E-56CA-40F1-873B-9A3989FC9EDB}" dt="2023-04-17T10:21:06.015" v="274" actId="47"/>
        <pc:sldMkLst>
          <pc:docMk/>
          <pc:sldMk cId="1478110639" sldId="269"/>
        </pc:sldMkLst>
      </pc:sldChg>
      <pc:sldChg chg="del">
        <pc:chgData name="Tom Degreef" userId="d6e758cf-458e-4228-bf82-8398dfdd8ba9" providerId="ADAL" clId="{1F17053E-56CA-40F1-873B-9A3989FC9EDB}" dt="2023-04-17T10:20:52.293" v="260" actId="47"/>
        <pc:sldMkLst>
          <pc:docMk/>
          <pc:sldMk cId="1773977957" sldId="270"/>
        </pc:sldMkLst>
      </pc:sldChg>
      <pc:sldChg chg="del">
        <pc:chgData name="Tom Degreef" userId="d6e758cf-458e-4228-bf82-8398dfdd8ba9" providerId="ADAL" clId="{1F17053E-56CA-40F1-873B-9A3989FC9EDB}" dt="2023-04-17T10:20:50.855" v="259" actId="47"/>
        <pc:sldMkLst>
          <pc:docMk/>
          <pc:sldMk cId="2210821474" sldId="272"/>
        </pc:sldMkLst>
      </pc:sldChg>
      <pc:sldChg chg="del">
        <pc:chgData name="Tom Degreef" userId="d6e758cf-458e-4228-bf82-8398dfdd8ba9" providerId="ADAL" clId="{1F17053E-56CA-40F1-873B-9A3989FC9EDB}" dt="2023-04-17T10:20:53.407" v="262" actId="47"/>
        <pc:sldMkLst>
          <pc:docMk/>
          <pc:sldMk cId="971670356" sldId="273"/>
        </pc:sldMkLst>
      </pc:sldChg>
      <pc:sldChg chg="del">
        <pc:chgData name="Tom Degreef" userId="d6e758cf-458e-4228-bf82-8398dfdd8ba9" providerId="ADAL" clId="{1F17053E-56CA-40F1-873B-9A3989FC9EDB}" dt="2023-04-17T10:20:55.514" v="263" actId="47"/>
        <pc:sldMkLst>
          <pc:docMk/>
          <pc:sldMk cId="1683801671" sldId="274"/>
        </pc:sldMkLst>
      </pc:sldChg>
      <pc:sldChg chg="del">
        <pc:chgData name="Tom Degreef" userId="d6e758cf-458e-4228-bf82-8398dfdd8ba9" providerId="ADAL" clId="{1F17053E-56CA-40F1-873B-9A3989FC9EDB}" dt="2023-04-17T10:20:56.807" v="264" actId="47"/>
        <pc:sldMkLst>
          <pc:docMk/>
          <pc:sldMk cId="1267455003" sldId="275"/>
        </pc:sldMkLst>
      </pc:sldChg>
      <pc:sldChg chg="del">
        <pc:chgData name="Tom Degreef" userId="d6e758cf-458e-4228-bf82-8398dfdd8ba9" providerId="ADAL" clId="{1F17053E-56CA-40F1-873B-9A3989FC9EDB}" dt="2023-04-17T10:20:57.656" v="265" actId="47"/>
        <pc:sldMkLst>
          <pc:docMk/>
          <pc:sldMk cId="2099508357" sldId="276"/>
        </pc:sldMkLst>
      </pc:sldChg>
      <pc:sldChg chg="del">
        <pc:chgData name="Tom Degreef" userId="d6e758cf-458e-4228-bf82-8398dfdd8ba9" providerId="ADAL" clId="{1F17053E-56CA-40F1-873B-9A3989FC9EDB}" dt="2023-04-17T10:20:58.287" v="266" actId="47"/>
        <pc:sldMkLst>
          <pc:docMk/>
          <pc:sldMk cId="237602728" sldId="277"/>
        </pc:sldMkLst>
      </pc:sldChg>
      <pc:sldChg chg="del">
        <pc:chgData name="Tom Degreef" userId="d6e758cf-458e-4228-bf82-8398dfdd8ba9" providerId="ADAL" clId="{1F17053E-56CA-40F1-873B-9A3989FC9EDB}" dt="2023-04-17T10:20:59.450" v="267" actId="47"/>
        <pc:sldMkLst>
          <pc:docMk/>
          <pc:sldMk cId="2580560979" sldId="278"/>
        </pc:sldMkLst>
      </pc:sldChg>
      <pc:sldChg chg="del">
        <pc:chgData name="Tom Degreef" userId="d6e758cf-458e-4228-bf82-8398dfdd8ba9" providerId="ADAL" clId="{1F17053E-56CA-40F1-873B-9A3989FC9EDB}" dt="2023-04-17T10:21:00.003" v="268" actId="47"/>
        <pc:sldMkLst>
          <pc:docMk/>
          <pc:sldMk cId="1813811184" sldId="279"/>
        </pc:sldMkLst>
      </pc:sldChg>
      <pc:sldChg chg="del">
        <pc:chgData name="Tom Degreef" userId="d6e758cf-458e-4228-bf82-8398dfdd8ba9" providerId="ADAL" clId="{1F17053E-56CA-40F1-873B-9A3989FC9EDB}" dt="2023-04-17T10:21:00.612" v="269" actId="47"/>
        <pc:sldMkLst>
          <pc:docMk/>
          <pc:sldMk cId="693912182" sldId="280"/>
        </pc:sldMkLst>
      </pc:sldChg>
      <pc:sldChg chg="del">
        <pc:chgData name="Tom Degreef" userId="d6e758cf-458e-4228-bf82-8398dfdd8ba9" providerId="ADAL" clId="{1F17053E-56CA-40F1-873B-9A3989FC9EDB}" dt="2023-04-17T10:21:01.198" v="270" actId="47"/>
        <pc:sldMkLst>
          <pc:docMk/>
          <pc:sldMk cId="2068078531" sldId="281"/>
        </pc:sldMkLst>
      </pc:sldChg>
      <pc:sldChg chg="del">
        <pc:chgData name="Tom Degreef" userId="d6e758cf-458e-4228-bf82-8398dfdd8ba9" providerId="ADAL" clId="{1F17053E-56CA-40F1-873B-9A3989FC9EDB}" dt="2023-04-17T10:21:09.734" v="277" actId="47"/>
        <pc:sldMkLst>
          <pc:docMk/>
          <pc:sldMk cId="4206494666" sldId="282"/>
        </pc:sldMkLst>
      </pc:sldChg>
      <pc:sldChg chg="del">
        <pc:chgData name="Tom Degreef" userId="d6e758cf-458e-4228-bf82-8398dfdd8ba9" providerId="ADAL" clId="{1F17053E-56CA-40F1-873B-9A3989FC9EDB}" dt="2023-04-17T10:21:04.995" v="273" actId="47"/>
        <pc:sldMkLst>
          <pc:docMk/>
          <pc:sldMk cId="2268518155" sldId="283"/>
        </pc:sldMkLst>
      </pc:sldChg>
      <pc:sldChg chg="del">
        <pc:chgData name="Tom Degreef" userId="d6e758cf-458e-4228-bf82-8398dfdd8ba9" providerId="ADAL" clId="{1F17053E-56CA-40F1-873B-9A3989FC9EDB}" dt="2023-04-17T10:21:08.253" v="276" actId="47"/>
        <pc:sldMkLst>
          <pc:docMk/>
          <pc:sldMk cId="2176011558" sldId="284"/>
        </pc:sldMkLst>
      </pc:sldChg>
      <pc:sldChg chg="del">
        <pc:chgData name="Tom Degreef" userId="d6e758cf-458e-4228-bf82-8398dfdd8ba9" providerId="ADAL" clId="{1F17053E-56CA-40F1-873B-9A3989FC9EDB}" dt="2023-04-17T10:20:52.794" v="261" actId="47"/>
        <pc:sldMkLst>
          <pc:docMk/>
          <pc:sldMk cId="2253934583" sldId="285"/>
        </pc:sldMkLst>
      </pc:sldChg>
      <pc:sldChg chg="del">
        <pc:chgData name="Tom Degreef" userId="d6e758cf-458e-4228-bf82-8398dfdd8ba9" providerId="ADAL" clId="{1F17053E-56CA-40F1-873B-9A3989FC9EDB}" dt="2023-04-17T10:21:02.144" v="271" actId="47"/>
        <pc:sldMkLst>
          <pc:docMk/>
          <pc:sldMk cId="1959132846" sldId="286"/>
        </pc:sldMkLst>
      </pc:sldChg>
      <pc:sldChg chg="del">
        <pc:chgData name="Tom Degreef" userId="d6e758cf-458e-4228-bf82-8398dfdd8ba9" providerId="ADAL" clId="{1F17053E-56CA-40F1-873B-9A3989FC9EDB}" dt="2023-04-17T10:21:03.250" v="272" actId="47"/>
        <pc:sldMkLst>
          <pc:docMk/>
          <pc:sldMk cId="389594989" sldId="287"/>
        </pc:sldMkLst>
      </pc:sldChg>
      <pc:sldChg chg="del">
        <pc:chgData name="Tom Degreef" userId="d6e758cf-458e-4228-bf82-8398dfdd8ba9" providerId="ADAL" clId="{1F17053E-56CA-40F1-873B-9A3989FC9EDB}" dt="2023-04-17T10:21:07.164" v="275" actId="47"/>
        <pc:sldMkLst>
          <pc:docMk/>
          <pc:sldMk cId="1881414925" sldId="288"/>
        </pc:sldMkLst>
      </pc:sldChg>
      <pc:sldChg chg="del">
        <pc:chgData name="Tom Degreef" userId="d6e758cf-458e-4228-bf82-8398dfdd8ba9" providerId="ADAL" clId="{1F17053E-56CA-40F1-873B-9A3989FC9EDB}" dt="2023-04-17T10:21:10.710" v="278" actId="47"/>
        <pc:sldMkLst>
          <pc:docMk/>
          <pc:sldMk cId="1936880768" sldId="289"/>
        </pc:sldMkLst>
      </pc:sldChg>
      <pc:sldChg chg="addSp delSp modSp new mod">
        <pc:chgData name="Tom Degreef" userId="d6e758cf-458e-4228-bf82-8398dfdd8ba9" providerId="ADAL" clId="{1F17053E-56CA-40F1-873B-9A3989FC9EDB}" dt="2023-04-17T10:19:38.176" v="242" actId="27614"/>
        <pc:sldMkLst>
          <pc:docMk/>
          <pc:sldMk cId="1854635003" sldId="290"/>
        </pc:sldMkLst>
        <pc:spChg chg="mod">
          <ac:chgData name="Tom Degreef" userId="d6e758cf-458e-4228-bf82-8398dfdd8ba9" providerId="ADAL" clId="{1F17053E-56CA-40F1-873B-9A3989FC9EDB}" dt="2023-04-17T10:19:01.578" v="233"/>
          <ac:spMkLst>
            <pc:docMk/>
            <pc:sldMk cId="1854635003" sldId="290"/>
            <ac:spMk id="2" creationId="{03F90305-9842-6837-4AF6-9C97DD98F964}"/>
          </ac:spMkLst>
        </pc:spChg>
        <pc:spChg chg="del">
          <ac:chgData name="Tom Degreef" userId="d6e758cf-458e-4228-bf82-8398dfdd8ba9" providerId="ADAL" clId="{1F17053E-56CA-40F1-873B-9A3989FC9EDB}" dt="2023-04-17T10:19:29.300" v="239"/>
          <ac:spMkLst>
            <pc:docMk/>
            <pc:sldMk cId="1854635003" sldId="290"/>
            <ac:spMk id="3" creationId="{526BE6D1-52E0-989C-8048-3EEB183746BB}"/>
          </ac:spMkLst>
        </pc:spChg>
        <pc:picChg chg="add mod">
          <ac:chgData name="Tom Degreef" userId="d6e758cf-458e-4228-bf82-8398dfdd8ba9" providerId="ADAL" clId="{1F17053E-56CA-40F1-873B-9A3989FC9EDB}" dt="2023-04-17T10:19:38.176" v="242" actId="27614"/>
          <ac:picMkLst>
            <pc:docMk/>
            <pc:sldMk cId="1854635003" sldId="290"/>
            <ac:picMk id="5" creationId="{286CDE72-C413-A892-AD36-C691C0224F51}"/>
          </ac:picMkLst>
        </pc:picChg>
      </pc:sldChg>
      <pc:sldChg chg="addSp delSp modSp add mod">
        <pc:chgData name="Tom Degreef" userId="d6e758cf-458e-4228-bf82-8398dfdd8ba9" providerId="ADAL" clId="{1F17053E-56CA-40F1-873B-9A3989FC9EDB}" dt="2023-04-17T10:19:36.924" v="241" actId="27614"/>
        <pc:sldMkLst>
          <pc:docMk/>
          <pc:sldMk cId="3821113361" sldId="291"/>
        </pc:sldMkLst>
        <pc:spChg chg="del">
          <ac:chgData name="Tom Degreef" userId="d6e758cf-458e-4228-bf82-8398dfdd8ba9" providerId="ADAL" clId="{1F17053E-56CA-40F1-873B-9A3989FC9EDB}" dt="2023-04-17T10:19:34.504" v="240"/>
          <ac:spMkLst>
            <pc:docMk/>
            <pc:sldMk cId="3821113361" sldId="291"/>
            <ac:spMk id="3" creationId="{526BE6D1-52E0-989C-8048-3EEB183746BB}"/>
          </ac:spMkLst>
        </pc:spChg>
        <pc:picChg chg="add mod">
          <ac:chgData name="Tom Degreef" userId="d6e758cf-458e-4228-bf82-8398dfdd8ba9" providerId="ADAL" clId="{1F17053E-56CA-40F1-873B-9A3989FC9EDB}" dt="2023-04-17T10:19:36.924" v="241" actId="27614"/>
          <ac:picMkLst>
            <pc:docMk/>
            <pc:sldMk cId="3821113361" sldId="291"/>
            <ac:picMk id="5" creationId="{266C96C6-3D9F-044F-0793-9EC93639983A}"/>
          </ac:picMkLst>
        </pc:picChg>
      </pc:sldChg>
      <pc:sldChg chg="addSp delSp modSp add mod">
        <pc:chgData name="Tom Degreef" userId="d6e758cf-458e-4228-bf82-8398dfdd8ba9" providerId="ADAL" clId="{1F17053E-56CA-40F1-873B-9A3989FC9EDB}" dt="2023-04-17T10:20:15.041" v="252" actId="27614"/>
        <pc:sldMkLst>
          <pc:docMk/>
          <pc:sldMk cId="942575225" sldId="292"/>
        </pc:sldMkLst>
        <pc:spChg chg="del">
          <ac:chgData name="Tom Degreef" userId="d6e758cf-458e-4228-bf82-8398dfdd8ba9" providerId="ADAL" clId="{1F17053E-56CA-40F1-873B-9A3989FC9EDB}" dt="2023-04-17T10:20:05.971" v="251"/>
          <ac:spMkLst>
            <pc:docMk/>
            <pc:sldMk cId="942575225" sldId="292"/>
            <ac:spMk id="3" creationId="{526BE6D1-52E0-989C-8048-3EEB183746BB}"/>
          </ac:spMkLst>
        </pc:spChg>
        <pc:picChg chg="add mod">
          <ac:chgData name="Tom Degreef" userId="d6e758cf-458e-4228-bf82-8398dfdd8ba9" providerId="ADAL" clId="{1F17053E-56CA-40F1-873B-9A3989FC9EDB}" dt="2023-04-17T10:20:15.041" v="252" actId="27614"/>
          <ac:picMkLst>
            <pc:docMk/>
            <pc:sldMk cId="942575225" sldId="292"/>
            <ac:picMk id="5" creationId="{369F2989-FFC8-ADF0-260D-900DA1AAA1FC}"/>
          </ac:picMkLst>
        </pc:picChg>
      </pc:sldChg>
      <pc:sldChg chg="addSp delSp modSp add mod">
        <pc:chgData name="Tom Degreef" userId="d6e758cf-458e-4228-bf82-8398dfdd8ba9" providerId="ADAL" clId="{1F17053E-56CA-40F1-873B-9A3989FC9EDB}" dt="2023-04-17T10:20:01.340" v="250" actId="27614"/>
        <pc:sldMkLst>
          <pc:docMk/>
          <pc:sldMk cId="1322636161" sldId="293"/>
        </pc:sldMkLst>
        <pc:spChg chg="del">
          <ac:chgData name="Tom Degreef" userId="d6e758cf-458e-4228-bf82-8398dfdd8ba9" providerId="ADAL" clId="{1F17053E-56CA-40F1-873B-9A3989FC9EDB}" dt="2023-04-17T10:19:54.087" v="247"/>
          <ac:spMkLst>
            <pc:docMk/>
            <pc:sldMk cId="1322636161" sldId="293"/>
            <ac:spMk id="3" creationId="{526BE6D1-52E0-989C-8048-3EEB183746BB}"/>
          </ac:spMkLst>
        </pc:spChg>
        <pc:picChg chg="add mod">
          <ac:chgData name="Tom Degreef" userId="d6e758cf-458e-4228-bf82-8398dfdd8ba9" providerId="ADAL" clId="{1F17053E-56CA-40F1-873B-9A3989FC9EDB}" dt="2023-04-17T10:20:01.340" v="250" actId="27614"/>
          <ac:picMkLst>
            <pc:docMk/>
            <pc:sldMk cId="1322636161" sldId="293"/>
            <ac:picMk id="5" creationId="{D5EC24C2-F159-7551-EEB9-D71A3DFC5250}"/>
          </ac:picMkLst>
        </pc:picChg>
      </pc:sldChg>
      <pc:sldChg chg="addSp delSp modSp add mod">
        <pc:chgData name="Tom Degreef" userId="d6e758cf-458e-4228-bf82-8398dfdd8ba9" providerId="ADAL" clId="{1F17053E-56CA-40F1-873B-9A3989FC9EDB}" dt="2023-04-17T10:19:57.580" v="249" actId="27614"/>
        <pc:sldMkLst>
          <pc:docMk/>
          <pc:sldMk cId="2570164262" sldId="294"/>
        </pc:sldMkLst>
        <pc:spChg chg="del">
          <ac:chgData name="Tom Degreef" userId="d6e758cf-458e-4228-bf82-8398dfdd8ba9" providerId="ADAL" clId="{1F17053E-56CA-40F1-873B-9A3989FC9EDB}" dt="2023-04-17T10:19:48.580" v="246"/>
          <ac:spMkLst>
            <pc:docMk/>
            <pc:sldMk cId="2570164262" sldId="294"/>
            <ac:spMk id="3" creationId="{526BE6D1-52E0-989C-8048-3EEB183746BB}"/>
          </ac:spMkLst>
        </pc:spChg>
        <pc:picChg chg="add mod">
          <ac:chgData name="Tom Degreef" userId="d6e758cf-458e-4228-bf82-8398dfdd8ba9" providerId="ADAL" clId="{1F17053E-56CA-40F1-873B-9A3989FC9EDB}" dt="2023-04-17T10:19:57.580" v="249" actId="27614"/>
          <ac:picMkLst>
            <pc:docMk/>
            <pc:sldMk cId="2570164262" sldId="294"/>
            <ac:picMk id="5" creationId="{73BDF201-D714-0C37-10F4-EDB65E49EDE6}"/>
          </ac:picMkLst>
        </pc:picChg>
      </pc:sldChg>
      <pc:sldChg chg="addSp delSp modSp add mod">
        <pc:chgData name="Tom Degreef" userId="d6e758cf-458e-4228-bf82-8398dfdd8ba9" providerId="ADAL" clId="{1F17053E-56CA-40F1-873B-9A3989FC9EDB}" dt="2023-04-17T10:19:41.944" v="245" actId="962"/>
        <pc:sldMkLst>
          <pc:docMk/>
          <pc:sldMk cId="4294148434" sldId="295"/>
        </pc:sldMkLst>
        <pc:spChg chg="del">
          <ac:chgData name="Tom Degreef" userId="d6e758cf-458e-4228-bf82-8398dfdd8ba9" providerId="ADAL" clId="{1F17053E-56CA-40F1-873B-9A3989FC9EDB}" dt="2023-04-17T10:19:39.540" v="243"/>
          <ac:spMkLst>
            <pc:docMk/>
            <pc:sldMk cId="4294148434" sldId="295"/>
            <ac:spMk id="3" creationId="{526BE6D1-52E0-989C-8048-3EEB183746BB}"/>
          </ac:spMkLst>
        </pc:spChg>
        <pc:picChg chg="add mod">
          <ac:chgData name="Tom Degreef" userId="d6e758cf-458e-4228-bf82-8398dfdd8ba9" providerId="ADAL" clId="{1F17053E-56CA-40F1-873B-9A3989FC9EDB}" dt="2023-04-17T10:19:41.944" v="245" actId="962"/>
          <ac:picMkLst>
            <pc:docMk/>
            <pc:sldMk cId="4294148434" sldId="295"/>
            <ac:picMk id="5" creationId="{4AD31C32-4377-BAF2-4E8F-1BAB8B9E6E85}"/>
          </ac:picMkLst>
        </pc:picChg>
      </pc:sldChg>
      <pc:sldChg chg="addSp delSp modSp add mod">
        <pc:chgData name="Tom Degreef" userId="d6e758cf-458e-4228-bf82-8398dfdd8ba9" providerId="ADAL" clId="{1F17053E-56CA-40F1-873B-9A3989FC9EDB}" dt="2023-04-17T10:20:25.653" v="255" actId="962"/>
        <pc:sldMkLst>
          <pc:docMk/>
          <pc:sldMk cId="756940280" sldId="296"/>
        </pc:sldMkLst>
        <pc:spChg chg="del">
          <ac:chgData name="Tom Degreef" userId="d6e758cf-458e-4228-bf82-8398dfdd8ba9" providerId="ADAL" clId="{1F17053E-56CA-40F1-873B-9A3989FC9EDB}" dt="2023-04-17T10:20:15.956" v="253"/>
          <ac:spMkLst>
            <pc:docMk/>
            <pc:sldMk cId="756940280" sldId="296"/>
            <ac:spMk id="3" creationId="{526BE6D1-52E0-989C-8048-3EEB183746BB}"/>
          </ac:spMkLst>
        </pc:spChg>
        <pc:picChg chg="add mod">
          <ac:chgData name="Tom Degreef" userId="d6e758cf-458e-4228-bf82-8398dfdd8ba9" providerId="ADAL" clId="{1F17053E-56CA-40F1-873B-9A3989FC9EDB}" dt="2023-04-17T10:20:25.653" v="255" actId="962"/>
          <ac:picMkLst>
            <pc:docMk/>
            <pc:sldMk cId="756940280" sldId="296"/>
            <ac:picMk id="5" creationId="{3DA9465B-FA52-1836-7AE2-ACE1C03E2AE2}"/>
          </ac:picMkLst>
        </pc:picChg>
      </pc:sldChg>
      <pc:sldChg chg="addSp delSp modSp new mod modClrScheme chgLayout">
        <pc:chgData name="Tom Degreef" userId="d6e758cf-458e-4228-bf82-8398dfdd8ba9" providerId="ADAL" clId="{1F17053E-56CA-40F1-873B-9A3989FC9EDB}" dt="2023-04-17T10:21:40.751" v="285" actId="20577"/>
        <pc:sldMkLst>
          <pc:docMk/>
          <pc:sldMk cId="2684407007" sldId="297"/>
        </pc:sldMkLst>
        <pc:spChg chg="del mod ord">
          <ac:chgData name="Tom Degreef" userId="d6e758cf-458e-4228-bf82-8398dfdd8ba9" providerId="ADAL" clId="{1F17053E-56CA-40F1-873B-9A3989FC9EDB}" dt="2023-04-17T10:21:33.510" v="281" actId="700"/>
          <ac:spMkLst>
            <pc:docMk/>
            <pc:sldMk cId="2684407007" sldId="297"/>
            <ac:spMk id="2" creationId="{7AD5586F-A614-EFC6-8436-109B0EB92DCD}"/>
          </ac:spMkLst>
        </pc:spChg>
        <pc:spChg chg="del mod ord">
          <ac:chgData name="Tom Degreef" userId="d6e758cf-458e-4228-bf82-8398dfdd8ba9" providerId="ADAL" clId="{1F17053E-56CA-40F1-873B-9A3989FC9EDB}" dt="2023-04-17T10:21:33.510" v="281" actId="700"/>
          <ac:spMkLst>
            <pc:docMk/>
            <pc:sldMk cId="2684407007" sldId="297"/>
            <ac:spMk id="3" creationId="{F49B247C-7E78-232C-42B1-EA3F0528EE65}"/>
          </ac:spMkLst>
        </pc:spChg>
        <pc:spChg chg="add mod ord">
          <ac:chgData name="Tom Degreef" userId="d6e758cf-458e-4228-bf82-8398dfdd8ba9" providerId="ADAL" clId="{1F17053E-56CA-40F1-873B-9A3989FC9EDB}" dt="2023-04-17T10:21:40.751" v="285" actId="20577"/>
          <ac:spMkLst>
            <pc:docMk/>
            <pc:sldMk cId="2684407007" sldId="297"/>
            <ac:spMk id="4" creationId="{FFD73E5A-4663-91CC-A526-0F143D817F22}"/>
          </ac:spMkLst>
        </pc:spChg>
        <pc:spChg chg="add mod ord">
          <ac:chgData name="Tom Degreef" userId="d6e758cf-458e-4228-bf82-8398dfdd8ba9" providerId="ADAL" clId="{1F17053E-56CA-40F1-873B-9A3989FC9EDB}" dt="2023-04-17T10:21:33.510" v="281" actId="700"/>
          <ac:spMkLst>
            <pc:docMk/>
            <pc:sldMk cId="2684407007" sldId="297"/>
            <ac:spMk id="5" creationId="{F053A9D7-E29F-91D6-63EC-B43BD0D2466F}"/>
          </ac:spMkLst>
        </pc:spChg>
      </pc:sldChg>
      <pc:sldChg chg="modSp new mod">
        <pc:chgData name="Tom Degreef" userId="d6e758cf-458e-4228-bf82-8398dfdd8ba9" providerId="ADAL" clId="{1F17053E-56CA-40F1-873B-9A3989FC9EDB}" dt="2023-04-17T10:24:25.553" v="623" actId="20577"/>
        <pc:sldMkLst>
          <pc:docMk/>
          <pc:sldMk cId="2970340702" sldId="298"/>
        </pc:sldMkLst>
        <pc:spChg chg="mod">
          <ac:chgData name="Tom Degreef" userId="d6e758cf-458e-4228-bf82-8398dfdd8ba9" providerId="ADAL" clId="{1F17053E-56CA-40F1-873B-9A3989FC9EDB}" dt="2023-04-17T10:21:58.213" v="315" actId="20577"/>
          <ac:spMkLst>
            <pc:docMk/>
            <pc:sldMk cId="2970340702" sldId="298"/>
            <ac:spMk id="2" creationId="{88AEEDF8-9A2A-A87D-C222-53DF1E38987A}"/>
          </ac:spMkLst>
        </pc:spChg>
        <pc:spChg chg="mod">
          <ac:chgData name="Tom Degreef" userId="d6e758cf-458e-4228-bf82-8398dfdd8ba9" providerId="ADAL" clId="{1F17053E-56CA-40F1-873B-9A3989FC9EDB}" dt="2023-04-17T10:24:25.553" v="623" actId="20577"/>
          <ac:spMkLst>
            <pc:docMk/>
            <pc:sldMk cId="2970340702" sldId="298"/>
            <ac:spMk id="3" creationId="{ED3C9DA1-5F2D-CB2C-96E0-D563088278F4}"/>
          </ac:spMkLst>
        </pc:spChg>
      </pc:sldChg>
      <pc:sldChg chg="modSp add mod">
        <pc:chgData name="Tom Degreef" userId="d6e758cf-458e-4228-bf82-8398dfdd8ba9" providerId="ADAL" clId="{1F17053E-56CA-40F1-873B-9A3989FC9EDB}" dt="2023-04-17T10:24:56.944" v="667" actId="20577"/>
        <pc:sldMkLst>
          <pc:docMk/>
          <pc:sldMk cId="454460726" sldId="299"/>
        </pc:sldMkLst>
        <pc:spChg chg="mod">
          <ac:chgData name="Tom Degreef" userId="d6e758cf-458e-4228-bf82-8398dfdd8ba9" providerId="ADAL" clId="{1F17053E-56CA-40F1-873B-9A3989FC9EDB}" dt="2023-04-17T10:24:56.944" v="667" actId="20577"/>
          <ac:spMkLst>
            <pc:docMk/>
            <pc:sldMk cId="454460726" sldId="299"/>
            <ac:spMk id="4" creationId="{FFD73E5A-4663-91CC-A526-0F143D817F22}"/>
          </ac:spMkLst>
        </pc:spChg>
      </pc:sldChg>
      <pc:sldChg chg="modSp add mod">
        <pc:chgData name="Tom Degreef" userId="d6e758cf-458e-4228-bf82-8398dfdd8ba9" providerId="ADAL" clId="{1F17053E-56CA-40F1-873B-9A3989FC9EDB}" dt="2023-04-17T10:26:49.515" v="924" actId="5793"/>
        <pc:sldMkLst>
          <pc:docMk/>
          <pc:sldMk cId="2232474425" sldId="300"/>
        </pc:sldMkLst>
        <pc:spChg chg="mod">
          <ac:chgData name="Tom Degreef" userId="d6e758cf-458e-4228-bf82-8398dfdd8ba9" providerId="ADAL" clId="{1F17053E-56CA-40F1-873B-9A3989FC9EDB}" dt="2023-04-17T10:25:14.949" v="704" actId="20577"/>
          <ac:spMkLst>
            <pc:docMk/>
            <pc:sldMk cId="2232474425" sldId="300"/>
            <ac:spMk id="2" creationId="{88AEEDF8-9A2A-A87D-C222-53DF1E38987A}"/>
          </ac:spMkLst>
        </pc:spChg>
        <pc:spChg chg="mod">
          <ac:chgData name="Tom Degreef" userId="d6e758cf-458e-4228-bf82-8398dfdd8ba9" providerId="ADAL" clId="{1F17053E-56CA-40F1-873B-9A3989FC9EDB}" dt="2023-04-17T10:26:49.515" v="924" actId="5793"/>
          <ac:spMkLst>
            <pc:docMk/>
            <pc:sldMk cId="2232474425" sldId="300"/>
            <ac:spMk id="3" creationId="{ED3C9DA1-5F2D-CB2C-96E0-D563088278F4}"/>
          </ac:spMkLst>
        </pc:spChg>
      </pc:sldChg>
      <pc:sldChg chg="modSp add mod">
        <pc:chgData name="Tom Degreef" userId="d6e758cf-458e-4228-bf82-8398dfdd8ba9" providerId="ADAL" clId="{1F17053E-56CA-40F1-873B-9A3989FC9EDB}" dt="2023-04-17T10:27:06.424" v="947" actId="20577"/>
        <pc:sldMkLst>
          <pc:docMk/>
          <pc:sldMk cId="577911752" sldId="301"/>
        </pc:sldMkLst>
        <pc:spChg chg="mod">
          <ac:chgData name="Tom Degreef" userId="d6e758cf-458e-4228-bf82-8398dfdd8ba9" providerId="ADAL" clId="{1F17053E-56CA-40F1-873B-9A3989FC9EDB}" dt="2023-04-17T10:27:06.424" v="947" actId="20577"/>
          <ac:spMkLst>
            <pc:docMk/>
            <pc:sldMk cId="577911752" sldId="301"/>
            <ac:spMk id="4" creationId="{FFD73E5A-4663-91CC-A526-0F143D817F22}"/>
          </ac:spMkLst>
        </pc:spChg>
      </pc:sldChg>
      <pc:sldChg chg="modSp add mod">
        <pc:chgData name="Tom Degreef" userId="d6e758cf-458e-4228-bf82-8398dfdd8ba9" providerId="ADAL" clId="{1F17053E-56CA-40F1-873B-9A3989FC9EDB}" dt="2023-04-17T10:29:22.440" v="1075" actId="20577"/>
        <pc:sldMkLst>
          <pc:docMk/>
          <pc:sldMk cId="2700150346" sldId="302"/>
        </pc:sldMkLst>
        <pc:spChg chg="mod">
          <ac:chgData name="Tom Degreef" userId="d6e758cf-458e-4228-bf82-8398dfdd8ba9" providerId="ADAL" clId="{1F17053E-56CA-40F1-873B-9A3989FC9EDB}" dt="2023-04-17T10:27:39.783" v="987" actId="20577"/>
          <ac:spMkLst>
            <pc:docMk/>
            <pc:sldMk cId="2700150346" sldId="302"/>
            <ac:spMk id="2" creationId="{88AEEDF8-9A2A-A87D-C222-53DF1E38987A}"/>
          </ac:spMkLst>
        </pc:spChg>
        <pc:spChg chg="mod">
          <ac:chgData name="Tom Degreef" userId="d6e758cf-458e-4228-bf82-8398dfdd8ba9" providerId="ADAL" clId="{1F17053E-56CA-40F1-873B-9A3989FC9EDB}" dt="2023-04-17T10:29:22.440" v="1075" actId="20577"/>
          <ac:spMkLst>
            <pc:docMk/>
            <pc:sldMk cId="2700150346" sldId="302"/>
            <ac:spMk id="3" creationId="{ED3C9DA1-5F2D-CB2C-96E0-D563088278F4}"/>
          </ac:spMkLst>
        </pc:spChg>
      </pc:sldChg>
      <pc:sldChg chg="modSp add mod">
        <pc:chgData name="Tom Degreef" userId="d6e758cf-458e-4228-bf82-8398dfdd8ba9" providerId="ADAL" clId="{1F17053E-56CA-40F1-873B-9A3989FC9EDB}" dt="2023-04-17T10:30:28.204" v="1100" actId="20577"/>
        <pc:sldMkLst>
          <pc:docMk/>
          <pc:sldMk cId="2553202309" sldId="303"/>
        </pc:sldMkLst>
        <pc:spChg chg="mod">
          <ac:chgData name="Tom Degreef" userId="d6e758cf-458e-4228-bf82-8398dfdd8ba9" providerId="ADAL" clId="{1F17053E-56CA-40F1-873B-9A3989FC9EDB}" dt="2023-04-17T10:30:28.204" v="1100" actId="20577"/>
          <ac:spMkLst>
            <pc:docMk/>
            <pc:sldMk cId="2553202309" sldId="303"/>
            <ac:spMk id="4" creationId="{FFD73E5A-4663-91CC-A526-0F143D817F22}"/>
          </ac:spMkLst>
        </pc:spChg>
      </pc:sldChg>
    </pc:docChg>
  </pc:docChgLst>
  <pc:docChgLst>
    <pc:chgData name="Tom Degreef" userId="d6e758cf-458e-4228-bf82-8398dfdd8ba9" providerId="ADAL" clId="{A0A0EB7D-BA82-4C54-BBE5-DBD15DD231D2}"/>
    <pc:docChg chg="custSel modSld">
      <pc:chgData name="Tom Degreef" userId="d6e758cf-458e-4228-bf82-8398dfdd8ba9" providerId="ADAL" clId="{A0A0EB7D-BA82-4C54-BBE5-DBD15DD231D2}" dt="2023-04-11T10:17:13.047" v="364" actId="20577"/>
      <pc:docMkLst>
        <pc:docMk/>
      </pc:docMkLst>
      <pc:sldChg chg="modSp mod">
        <pc:chgData name="Tom Degreef" userId="d6e758cf-458e-4228-bf82-8398dfdd8ba9" providerId="ADAL" clId="{A0A0EB7D-BA82-4C54-BBE5-DBD15DD231D2}" dt="2023-04-11T10:03:45.275" v="131" actId="20577"/>
        <pc:sldMkLst>
          <pc:docMk/>
          <pc:sldMk cId="971670356" sldId="273"/>
        </pc:sldMkLst>
        <pc:spChg chg="mod">
          <ac:chgData name="Tom Degreef" userId="d6e758cf-458e-4228-bf82-8398dfdd8ba9" providerId="ADAL" clId="{A0A0EB7D-BA82-4C54-BBE5-DBD15DD231D2}" dt="2023-04-11T10:03:45.275" v="131" actId="20577"/>
          <ac:spMkLst>
            <pc:docMk/>
            <pc:sldMk cId="971670356" sldId="273"/>
            <ac:spMk id="4" creationId="{B41D5398-65ED-52B5-D9E1-A9CB4A03BB2A}"/>
          </ac:spMkLst>
        </pc:spChg>
      </pc:sldChg>
      <pc:sldChg chg="mod modShow">
        <pc:chgData name="Tom Degreef" userId="d6e758cf-458e-4228-bf82-8398dfdd8ba9" providerId="ADAL" clId="{A0A0EB7D-BA82-4C54-BBE5-DBD15DD231D2}" dt="2023-04-11T10:04:01.179" v="132" actId="729"/>
        <pc:sldMkLst>
          <pc:docMk/>
          <pc:sldMk cId="1267455003" sldId="275"/>
        </pc:sldMkLst>
      </pc:sldChg>
      <pc:sldChg chg="modSp mod">
        <pc:chgData name="Tom Degreef" userId="d6e758cf-458e-4228-bf82-8398dfdd8ba9" providerId="ADAL" clId="{A0A0EB7D-BA82-4C54-BBE5-DBD15DD231D2}" dt="2023-04-11T10:04:26.894" v="133" actId="6549"/>
        <pc:sldMkLst>
          <pc:docMk/>
          <pc:sldMk cId="237602728" sldId="277"/>
        </pc:sldMkLst>
        <pc:spChg chg="mod">
          <ac:chgData name="Tom Degreef" userId="d6e758cf-458e-4228-bf82-8398dfdd8ba9" providerId="ADAL" clId="{A0A0EB7D-BA82-4C54-BBE5-DBD15DD231D2}" dt="2023-04-11T10:04:26.894" v="133" actId="6549"/>
          <ac:spMkLst>
            <pc:docMk/>
            <pc:sldMk cId="237602728" sldId="277"/>
            <ac:spMk id="2" creationId="{1C11E58C-6565-9880-BDBD-4953F34D406F}"/>
          </ac:spMkLst>
        </pc:spChg>
      </pc:sldChg>
      <pc:sldChg chg="modNotesTx">
        <pc:chgData name="Tom Degreef" userId="d6e758cf-458e-4228-bf82-8398dfdd8ba9" providerId="ADAL" clId="{A0A0EB7D-BA82-4C54-BBE5-DBD15DD231D2}" dt="2023-04-11T10:15:26.166" v="309" actId="20577"/>
        <pc:sldMkLst>
          <pc:docMk/>
          <pc:sldMk cId="2580560979" sldId="278"/>
        </pc:sldMkLst>
      </pc:sldChg>
      <pc:sldChg chg="modNotesTx">
        <pc:chgData name="Tom Degreef" userId="d6e758cf-458e-4228-bf82-8398dfdd8ba9" providerId="ADAL" clId="{A0A0EB7D-BA82-4C54-BBE5-DBD15DD231D2}" dt="2023-04-11T10:16:26.511" v="334" actId="20577"/>
        <pc:sldMkLst>
          <pc:docMk/>
          <pc:sldMk cId="1813811184" sldId="279"/>
        </pc:sldMkLst>
      </pc:sldChg>
      <pc:sldChg chg="modNotesTx">
        <pc:chgData name="Tom Degreef" userId="d6e758cf-458e-4228-bf82-8398dfdd8ba9" providerId="ADAL" clId="{A0A0EB7D-BA82-4C54-BBE5-DBD15DD231D2}" dt="2023-04-11T10:17:13.047" v="364" actId="20577"/>
        <pc:sldMkLst>
          <pc:docMk/>
          <pc:sldMk cId="2068078531" sldId="281"/>
        </pc:sldMkLst>
      </pc:sldChg>
      <pc:sldChg chg="modSp mod modNotesTx">
        <pc:chgData name="Tom Degreef" userId="d6e758cf-458e-4228-bf82-8398dfdd8ba9" providerId="ADAL" clId="{A0A0EB7D-BA82-4C54-BBE5-DBD15DD231D2}" dt="2023-04-11T10:02:47.002" v="77" actId="20577"/>
        <pc:sldMkLst>
          <pc:docMk/>
          <pc:sldMk cId="2253934583" sldId="285"/>
        </pc:sldMkLst>
        <pc:spChg chg="mod">
          <ac:chgData name="Tom Degreef" userId="d6e758cf-458e-4228-bf82-8398dfdd8ba9" providerId="ADAL" clId="{A0A0EB7D-BA82-4C54-BBE5-DBD15DD231D2}" dt="2023-04-11T10:01:41.987" v="6" actId="20577"/>
          <ac:spMkLst>
            <pc:docMk/>
            <pc:sldMk cId="2253934583" sldId="285"/>
            <ac:spMk id="2" creationId="{EB50B3D6-9F8F-CFFA-6587-1E85BDB69398}"/>
          </ac:spMkLst>
        </pc:spChg>
      </pc:sldChg>
    </pc:docChg>
  </pc:docChgLst>
  <pc:docChgLst>
    <pc:chgData name="kim oppalfens" userId="e1a4c892-0be8-41b7-a997-8ffd4933ba52" providerId="ADAL" clId="{964A7CD4-7BA5-4433-964F-B7F46A8100B6}"/>
    <pc:docChg chg="custSel addSld modSld sldOrd">
      <pc:chgData name="kim oppalfens" userId="e1a4c892-0be8-41b7-a997-8ffd4933ba52" providerId="ADAL" clId="{964A7CD4-7BA5-4433-964F-B7F46A8100B6}" dt="2023-04-25T19:34:04.699" v="1503" actId="1076"/>
      <pc:docMkLst>
        <pc:docMk/>
      </pc:docMkLst>
      <pc:sldChg chg="addSp modSp mod">
        <pc:chgData name="kim oppalfens" userId="e1a4c892-0be8-41b7-a997-8ffd4933ba52" providerId="ADAL" clId="{964A7CD4-7BA5-4433-964F-B7F46A8100B6}" dt="2023-04-25T18:35:48.684" v="894"/>
        <pc:sldMkLst>
          <pc:docMk/>
          <pc:sldMk cId="2692478915" sldId="257"/>
        </pc:sldMkLst>
        <pc:spChg chg="mod">
          <ac:chgData name="kim oppalfens" userId="e1a4c892-0be8-41b7-a997-8ffd4933ba52" providerId="ADAL" clId="{964A7CD4-7BA5-4433-964F-B7F46A8100B6}" dt="2023-04-24T17:27:17.026" v="130" actId="20577"/>
          <ac:spMkLst>
            <pc:docMk/>
            <pc:sldMk cId="2692478915" sldId="257"/>
            <ac:spMk id="3" creationId="{2E47C443-A519-CA6C-F515-F098DE1D8E32}"/>
          </ac:spMkLst>
        </pc:spChg>
        <pc:spChg chg="add mod">
          <ac:chgData name="kim oppalfens" userId="e1a4c892-0be8-41b7-a997-8ffd4933ba52" providerId="ADAL" clId="{964A7CD4-7BA5-4433-964F-B7F46A8100B6}" dt="2023-04-25T18:35:48.684" v="894"/>
          <ac:spMkLst>
            <pc:docMk/>
            <pc:sldMk cId="2692478915" sldId="257"/>
            <ac:spMk id="4" creationId="{F9106C28-B50D-8E6F-09D7-6D6A8E31EF03}"/>
          </ac:spMkLst>
        </pc:spChg>
      </pc:sldChg>
      <pc:sldChg chg="addSp modSp mod">
        <pc:chgData name="kim oppalfens" userId="e1a4c892-0be8-41b7-a997-8ffd4933ba52" providerId="ADAL" clId="{964A7CD4-7BA5-4433-964F-B7F46A8100B6}" dt="2023-04-25T19:09:02.901" v="1012"/>
        <pc:sldMkLst>
          <pc:docMk/>
          <pc:sldMk cId="2279942714" sldId="258"/>
        </pc:sldMkLst>
        <pc:spChg chg="add mod">
          <ac:chgData name="kim oppalfens" userId="e1a4c892-0be8-41b7-a997-8ffd4933ba52" providerId="ADAL" clId="{964A7CD4-7BA5-4433-964F-B7F46A8100B6}" dt="2023-04-25T18:35:41.705" v="893" actId="20577"/>
          <ac:spMkLst>
            <pc:docMk/>
            <pc:sldMk cId="2279942714" sldId="258"/>
            <ac:spMk id="2" creationId="{32366428-1873-D834-D97C-ADAF39B5DB88}"/>
          </ac:spMkLst>
        </pc:spChg>
        <pc:spChg chg="mod">
          <ac:chgData name="kim oppalfens" userId="e1a4c892-0be8-41b7-a997-8ffd4933ba52" providerId="ADAL" clId="{964A7CD4-7BA5-4433-964F-B7F46A8100B6}" dt="2023-04-24T17:26:34.651" v="120" actId="20577"/>
          <ac:spMkLst>
            <pc:docMk/>
            <pc:sldMk cId="2279942714" sldId="258"/>
            <ac:spMk id="5" creationId="{3B30A130-0D00-7790-26E9-044787E6435F}"/>
          </ac:spMkLst>
        </pc:spChg>
        <pc:picChg chg="add mod">
          <ac:chgData name="kim oppalfens" userId="e1a4c892-0be8-41b7-a997-8ffd4933ba52" providerId="ADAL" clId="{964A7CD4-7BA5-4433-964F-B7F46A8100B6}" dt="2023-04-25T19:09:02.901" v="1012"/>
          <ac:picMkLst>
            <pc:docMk/>
            <pc:sldMk cId="2279942714" sldId="258"/>
            <ac:picMk id="3" creationId="{365E19A2-76A7-B241-91D6-8F267F26CF86}"/>
          </ac:picMkLst>
        </pc:picChg>
        <pc:picChg chg="add mod">
          <ac:chgData name="kim oppalfens" userId="e1a4c892-0be8-41b7-a997-8ffd4933ba52" providerId="ADAL" clId="{964A7CD4-7BA5-4433-964F-B7F46A8100B6}" dt="2023-04-25T19:09:02.901" v="1012"/>
          <ac:picMkLst>
            <pc:docMk/>
            <pc:sldMk cId="2279942714" sldId="258"/>
            <ac:picMk id="6" creationId="{38CB3638-3159-E162-3ECF-C9089487CA80}"/>
          </ac:picMkLst>
        </pc:picChg>
        <pc:picChg chg="add mod">
          <ac:chgData name="kim oppalfens" userId="e1a4c892-0be8-41b7-a997-8ffd4933ba52" providerId="ADAL" clId="{964A7CD4-7BA5-4433-964F-B7F46A8100B6}" dt="2023-04-25T19:09:02.901" v="1012"/>
          <ac:picMkLst>
            <pc:docMk/>
            <pc:sldMk cId="2279942714" sldId="258"/>
            <ac:picMk id="7" creationId="{000F439D-9ED4-3F3C-53F8-9623C9DEC3DB}"/>
          </ac:picMkLst>
        </pc:picChg>
      </pc:sldChg>
      <pc:sldChg chg="addSp modSp mod">
        <pc:chgData name="kim oppalfens" userId="e1a4c892-0be8-41b7-a997-8ffd4933ba52" providerId="ADAL" clId="{964A7CD4-7BA5-4433-964F-B7F46A8100B6}" dt="2023-04-25T19:34:04.699" v="1503" actId="1076"/>
        <pc:sldMkLst>
          <pc:docMk/>
          <pc:sldMk cId="2468444103" sldId="261"/>
        </pc:sldMkLst>
        <pc:spChg chg="add mod">
          <ac:chgData name="kim oppalfens" userId="e1a4c892-0be8-41b7-a997-8ffd4933ba52" providerId="ADAL" clId="{964A7CD4-7BA5-4433-964F-B7F46A8100B6}" dt="2023-04-25T18:38:13.410" v="1010"/>
          <ac:spMkLst>
            <pc:docMk/>
            <pc:sldMk cId="2468444103" sldId="261"/>
            <ac:spMk id="2" creationId="{A4C00D35-F3B6-F6DD-58A8-78DADFD0669F}"/>
          </ac:spMkLst>
        </pc:spChg>
        <pc:spChg chg="add mod">
          <ac:chgData name="kim oppalfens" userId="e1a4c892-0be8-41b7-a997-8ffd4933ba52" providerId="ADAL" clId="{964A7CD4-7BA5-4433-964F-B7F46A8100B6}" dt="2023-04-25T19:34:04.699" v="1503" actId="1076"/>
          <ac:spMkLst>
            <pc:docMk/>
            <pc:sldMk cId="2468444103" sldId="261"/>
            <ac:spMk id="4" creationId="{F832C083-C876-C00B-E400-580424E33C30}"/>
          </ac:spMkLst>
        </pc:spChg>
        <pc:picChg chg="add mod">
          <ac:chgData name="kim oppalfens" userId="e1a4c892-0be8-41b7-a997-8ffd4933ba52" providerId="ADAL" clId="{964A7CD4-7BA5-4433-964F-B7F46A8100B6}" dt="2023-04-25T19:34:04.699" v="1503" actId="1076"/>
          <ac:picMkLst>
            <pc:docMk/>
            <pc:sldMk cId="2468444103" sldId="261"/>
            <ac:picMk id="3" creationId="{E8398A40-2643-6188-25C2-58BEFB4071E6}"/>
          </ac:picMkLst>
        </pc:picChg>
      </pc:sldChg>
      <pc:sldChg chg="addSp modSp mod">
        <pc:chgData name="kim oppalfens" userId="e1a4c892-0be8-41b7-a997-8ffd4933ba52" providerId="ADAL" clId="{964A7CD4-7BA5-4433-964F-B7F46A8100B6}" dt="2023-04-25T18:38:06.096" v="1009" actId="20577"/>
        <pc:sldMkLst>
          <pc:docMk/>
          <pc:sldMk cId="3705781803" sldId="263"/>
        </pc:sldMkLst>
        <pc:spChg chg="add mod">
          <ac:chgData name="kim oppalfens" userId="e1a4c892-0be8-41b7-a997-8ffd4933ba52" providerId="ADAL" clId="{964A7CD4-7BA5-4433-964F-B7F46A8100B6}" dt="2023-04-25T18:38:06.096" v="1009" actId="20577"/>
          <ac:spMkLst>
            <pc:docMk/>
            <pc:sldMk cId="3705781803" sldId="263"/>
            <ac:spMk id="2" creationId="{04EFE5FB-E16C-2776-176A-7FCAF15D95BC}"/>
          </ac:spMkLst>
        </pc:spChg>
      </pc:sldChg>
      <pc:sldChg chg="addSp modSp">
        <pc:chgData name="kim oppalfens" userId="e1a4c892-0be8-41b7-a997-8ffd4933ba52" providerId="ADAL" clId="{964A7CD4-7BA5-4433-964F-B7F46A8100B6}" dt="2023-04-25T18:36:07.437" v="898"/>
        <pc:sldMkLst>
          <pc:docMk/>
          <pc:sldMk cId="304541100" sldId="265"/>
        </pc:sldMkLst>
        <pc:spChg chg="add mod">
          <ac:chgData name="kim oppalfens" userId="e1a4c892-0be8-41b7-a997-8ffd4933ba52" providerId="ADAL" clId="{964A7CD4-7BA5-4433-964F-B7F46A8100B6}" dt="2023-04-25T18:36:07.437" v="898"/>
          <ac:spMkLst>
            <pc:docMk/>
            <pc:sldMk cId="304541100" sldId="265"/>
            <ac:spMk id="3" creationId="{B7DDE655-1E1D-2F74-4E15-4B13A20E3B3A}"/>
          </ac:spMkLst>
        </pc:spChg>
      </pc:sldChg>
      <pc:sldChg chg="addSp modSp">
        <pc:chgData name="kim oppalfens" userId="e1a4c892-0be8-41b7-a997-8ffd4933ba52" providerId="ADAL" clId="{964A7CD4-7BA5-4433-964F-B7F46A8100B6}" dt="2023-04-25T19:15:01.714" v="1013"/>
        <pc:sldMkLst>
          <pc:docMk/>
          <pc:sldMk cId="1854635003" sldId="290"/>
        </pc:sldMkLst>
        <pc:spChg chg="add mod">
          <ac:chgData name="kim oppalfens" userId="e1a4c892-0be8-41b7-a997-8ffd4933ba52" providerId="ADAL" clId="{964A7CD4-7BA5-4433-964F-B7F46A8100B6}" dt="2023-04-25T18:36:11.781" v="899"/>
          <ac:spMkLst>
            <pc:docMk/>
            <pc:sldMk cId="1854635003" sldId="290"/>
            <ac:spMk id="3" creationId="{630313D9-97A0-7E75-4CE9-91B5021D8D35}"/>
          </ac:spMkLst>
        </pc:spChg>
        <pc:picChg chg="mod">
          <ac:chgData name="kim oppalfens" userId="e1a4c892-0be8-41b7-a997-8ffd4933ba52" providerId="ADAL" clId="{964A7CD4-7BA5-4433-964F-B7F46A8100B6}" dt="2023-04-25T19:15:01.714" v="1013"/>
          <ac:picMkLst>
            <pc:docMk/>
            <pc:sldMk cId="1854635003" sldId="290"/>
            <ac:picMk id="5" creationId="{286CDE72-C413-A892-AD36-C691C0224F51}"/>
          </ac:picMkLst>
        </pc:picChg>
      </pc:sldChg>
      <pc:sldChg chg="addSp modSp">
        <pc:chgData name="kim oppalfens" userId="e1a4c892-0be8-41b7-a997-8ffd4933ba52" providerId="ADAL" clId="{964A7CD4-7BA5-4433-964F-B7F46A8100B6}" dt="2023-04-25T18:36:13.617" v="900"/>
        <pc:sldMkLst>
          <pc:docMk/>
          <pc:sldMk cId="3821113361" sldId="291"/>
        </pc:sldMkLst>
        <pc:spChg chg="add mod">
          <ac:chgData name="kim oppalfens" userId="e1a4c892-0be8-41b7-a997-8ffd4933ba52" providerId="ADAL" clId="{964A7CD4-7BA5-4433-964F-B7F46A8100B6}" dt="2023-04-25T18:36:13.617" v="900"/>
          <ac:spMkLst>
            <pc:docMk/>
            <pc:sldMk cId="3821113361" sldId="291"/>
            <ac:spMk id="3" creationId="{155FA8C2-4456-7D5D-57EB-D11A8B233B6E}"/>
          </ac:spMkLst>
        </pc:spChg>
      </pc:sldChg>
      <pc:sldChg chg="addSp modSp ord">
        <pc:chgData name="kim oppalfens" userId="e1a4c892-0be8-41b7-a997-8ffd4933ba52" providerId="ADAL" clId="{964A7CD4-7BA5-4433-964F-B7F46A8100B6}" dt="2023-04-25T18:36:16.392" v="902"/>
        <pc:sldMkLst>
          <pc:docMk/>
          <pc:sldMk cId="2570164262" sldId="294"/>
        </pc:sldMkLst>
        <pc:spChg chg="add mod">
          <ac:chgData name="kim oppalfens" userId="e1a4c892-0be8-41b7-a997-8ffd4933ba52" providerId="ADAL" clId="{964A7CD4-7BA5-4433-964F-B7F46A8100B6}" dt="2023-04-25T18:36:16.392" v="902"/>
          <ac:spMkLst>
            <pc:docMk/>
            <pc:sldMk cId="2570164262" sldId="294"/>
            <ac:spMk id="3" creationId="{8AB039BB-F026-E770-BD13-BABBCEEBE13A}"/>
          </ac:spMkLst>
        </pc:spChg>
      </pc:sldChg>
      <pc:sldChg chg="addSp modSp">
        <pc:chgData name="kim oppalfens" userId="e1a4c892-0be8-41b7-a997-8ffd4933ba52" providerId="ADAL" clId="{964A7CD4-7BA5-4433-964F-B7F46A8100B6}" dt="2023-04-25T18:36:14.973" v="901"/>
        <pc:sldMkLst>
          <pc:docMk/>
          <pc:sldMk cId="4294148434" sldId="295"/>
        </pc:sldMkLst>
        <pc:spChg chg="add mod">
          <ac:chgData name="kim oppalfens" userId="e1a4c892-0be8-41b7-a997-8ffd4933ba52" providerId="ADAL" clId="{964A7CD4-7BA5-4433-964F-B7F46A8100B6}" dt="2023-04-25T18:36:14.973" v="901"/>
          <ac:spMkLst>
            <pc:docMk/>
            <pc:sldMk cId="4294148434" sldId="295"/>
            <ac:spMk id="3" creationId="{2F5396B6-BCF7-67B2-AFF7-AC6D0E0DBA18}"/>
          </ac:spMkLst>
        </pc:spChg>
      </pc:sldChg>
      <pc:sldChg chg="addSp modSp">
        <pc:chgData name="kim oppalfens" userId="e1a4c892-0be8-41b7-a997-8ffd4933ba52" providerId="ADAL" clId="{964A7CD4-7BA5-4433-964F-B7F46A8100B6}" dt="2023-04-25T18:36:18.995" v="903"/>
        <pc:sldMkLst>
          <pc:docMk/>
          <pc:sldMk cId="756940280" sldId="296"/>
        </pc:sldMkLst>
        <pc:spChg chg="add mod">
          <ac:chgData name="kim oppalfens" userId="e1a4c892-0be8-41b7-a997-8ffd4933ba52" providerId="ADAL" clId="{964A7CD4-7BA5-4433-964F-B7F46A8100B6}" dt="2023-04-25T18:36:18.995" v="903"/>
          <ac:spMkLst>
            <pc:docMk/>
            <pc:sldMk cId="756940280" sldId="296"/>
            <ac:spMk id="3" creationId="{7A3FD40E-1BF8-C899-2038-5BE274BC7879}"/>
          </ac:spMkLst>
        </pc:spChg>
      </pc:sldChg>
      <pc:sldChg chg="addSp modSp mod modNotesTx">
        <pc:chgData name="kim oppalfens" userId="e1a4c892-0be8-41b7-a997-8ffd4933ba52" providerId="ADAL" clId="{964A7CD4-7BA5-4433-964F-B7F46A8100B6}" dt="2023-04-25T18:35:58.959" v="897" actId="20577"/>
        <pc:sldMkLst>
          <pc:docMk/>
          <pc:sldMk cId="2684407007" sldId="297"/>
        </pc:sldMkLst>
        <pc:spChg chg="add mod">
          <ac:chgData name="kim oppalfens" userId="e1a4c892-0be8-41b7-a997-8ffd4933ba52" providerId="ADAL" clId="{964A7CD4-7BA5-4433-964F-B7F46A8100B6}" dt="2023-04-25T18:35:58.959" v="897" actId="20577"/>
          <ac:spMkLst>
            <pc:docMk/>
            <pc:sldMk cId="2684407007" sldId="297"/>
            <ac:spMk id="2" creationId="{5066D82A-7A19-DD52-8326-61D67DAADB26}"/>
          </ac:spMkLst>
        </pc:spChg>
      </pc:sldChg>
      <pc:sldChg chg="addSp modSp mod">
        <pc:chgData name="kim oppalfens" userId="e1a4c892-0be8-41b7-a997-8ffd4933ba52" providerId="ADAL" clId="{964A7CD4-7BA5-4433-964F-B7F46A8100B6}" dt="2023-04-25T18:48:47.657" v="1011" actId="20577"/>
        <pc:sldMkLst>
          <pc:docMk/>
          <pc:sldMk cId="2970340702" sldId="298"/>
        </pc:sldMkLst>
        <pc:spChg chg="mod">
          <ac:chgData name="kim oppalfens" userId="e1a4c892-0be8-41b7-a997-8ffd4933ba52" providerId="ADAL" clId="{964A7CD4-7BA5-4433-964F-B7F46A8100B6}" dt="2023-04-25T18:48:47.657" v="1011" actId="20577"/>
          <ac:spMkLst>
            <pc:docMk/>
            <pc:sldMk cId="2970340702" sldId="298"/>
            <ac:spMk id="3" creationId="{ED3C9DA1-5F2D-CB2C-96E0-D563088278F4}"/>
          </ac:spMkLst>
        </pc:spChg>
        <pc:spChg chg="add mod">
          <ac:chgData name="kim oppalfens" userId="e1a4c892-0be8-41b7-a997-8ffd4933ba52" providerId="ADAL" clId="{964A7CD4-7BA5-4433-964F-B7F46A8100B6}" dt="2023-04-25T18:36:24.490" v="906" actId="20577"/>
          <ac:spMkLst>
            <pc:docMk/>
            <pc:sldMk cId="2970340702" sldId="298"/>
            <ac:spMk id="4" creationId="{9F404946-0113-AD96-0CD7-8B2DB56A4556}"/>
          </ac:spMkLst>
        </pc:spChg>
      </pc:sldChg>
      <pc:sldChg chg="addSp modSp mod">
        <pc:chgData name="kim oppalfens" userId="e1a4c892-0be8-41b7-a997-8ffd4933ba52" providerId="ADAL" clId="{964A7CD4-7BA5-4433-964F-B7F46A8100B6}" dt="2023-04-25T18:37:08.498" v="994" actId="20577"/>
        <pc:sldMkLst>
          <pc:docMk/>
          <pc:sldMk cId="454460726" sldId="299"/>
        </pc:sldMkLst>
        <pc:spChg chg="add mod">
          <ac:chgData name="kim oppalfens" userId="e1a4c892-0be8-41b7-a997-8ffd4933ba52" providerId="ADAL" clId="{964A7CD4-7BA5-4433-964F-B7F46A8100B6}" dt="2023-04-25T18:37:08.498" v="994" actId="20577"/>
          <ac:spMkLst>
            <pc:docMk/>
            <pc:sldMk cId="454460726" sldId="299"/>
            <ac:spMk id="2" creationId="{BC88F0EA-BFCF-60C2-8C6D-09B75D7F1E7B}"/>
          </ac:spMkLst>
        </pc:spChg>
      </pc:sldChg>
      <pc:sldChg chg="addSp modSp">
        <pc:chgData name="kim oppalfens" userId="e1a4c892-0be8-41b7-a997-8ffd4933ba52" providerId="ADAL" clId="{964A7CD4-7BA5-4433-964F-B7F46A8100B6}" dt="2023-04-25T18:37:19.434" v="995"/>
        <pc:sldMkLst>
          <pc:docMk/>
          <pc:sldMk cId="2232474425" sldId="300"/>
        </pc:sldMkLst>
        <pc:spChg chg="add mod">
          <ac:chgData name="kim oppalfens" userId="e1a4c892-0be8-41b7-a997-8ffd4933ba52" providerId="ADAL" clId="{964A7CD4-7BA5-4433-964F-B7F46A8100B6}" dt="2023-04-25T18:37:19.434" v="995"/>
          <ac:spMkLst>
            <pc:docMk/>
            <pc:sldMk cId="2232474425" sldId="300"/>
            <ac:spMk id="4" creationId="{0820A9DB-157B-D12B-9104-D261C1E6B57A}"/>
          </ac:spMkLst>
        </pc:spChg>
      </pc:sldChg>
      <pc:sldChg chg="addSp modSp mod">
        <pc:chgData name="kim oppalfens" userId="e1a4c892-0be8-41b7-a997-8ffd4933ba52" providerId="ADAL" clId="{964A7CD4-7BA5-4433-964F-B7F46A8100B6}" dt="2023-04-25T18:37:25.817" v="998" actId="20577"/>
        <pc:sldMkLst>
          <pc:docMk/>
          <pc:sldMk cId="577911752" sldId="301"/>
        </pc:sldMkLst>
        <pc:spChg chg="add mod">
          <ac:chgData name="kim oppalfens" userId="e1a4c892-0be8-41b7-a997-8ffd4933ba52" providerId="ADAL" clId="{964A7CD4-7BA5-4433-964F-B7F46A8100B6}" dt="2023-04-25T18:37:25.817" v="998" actId="20577"/>
          <ac:spMkLst>
            <pc:docMk/>
            <pc:sldMk cId="577911752" sldId="301"/>
            <ac:spMk id="2" creationId="{CCA0F6E3-F999-E439-854E-E350E66478F9}"/>
          </ac:spMkLst>
        </pc:spChg>
      </pc:sldChg>
      <pc:sldChg chg="addSp modSp mod">
        <pc:chgData name="kim oppalfens" userId="e1a4c892-0be8-41b7-a997-8ffd4933ba52" providerId="ADAL" clId="{964A7CD4-7BA5-4433-964F-B7F46A8100B6}" dt="2023-04-25T19:17:37.342" v="1077" actId="5793"/>
        <pc:sldMkLst>
          <pc:docMk/>
          <pc:sldMk cId="2700150346" sldId="302"/>
        </pc:sldMkLst>
        <pc:spChg chg="mod">
          <ac:chgData name="kim oppalfens" userId="e1a4c892-0be8-41b7-a997-8ffd4933ba52" providerId="ADAL" clId="{964A7CD4-7BA5-4433-964F-B7F46A8100B6}" dt="2023-04-25T19:17:37.342" v="1077" actId="5793"/>
          <ac:spMkLst>
            <pc:docMk/>
            <pc:sldMk cId="2700150346" sldId="302"/>
            <ac:spMk id="3" creationId="{ED3C9DA1-5F2D-CB2C-96E0-D563088278F4}"/>
          </ac:spMkLst>
        </pc:spChg>
        <pc:spChg chg="add mod">
          <ac:chgData name="kim oppalfens" userId="e1a4c892-0be8-41b7-a997-8ffd4933ba52" providerId="ADAL" clId="{964A7CD4-7BA5-4433-964F-B7F46A8100B6}" dt="2023-04-25T18:37:44.710" v="1001" actId="20577"/>
          <ac:spMkLst>
            <pc:docMk/>
            <pc:sldMk cId="2700150346" sldId="302"/>
            <ac:spMk id="4" creationId="{2D5D9598-70E0-F778-7873-B787015B41DB}"/>
          </ac:spMkLst>
        </pc:spChg>
      </pc:sldChg>
      <pc:sldChg chg="addSp modSp mod ord">
        <pc:chgData name="kim oppalfens" userId="e1a4c892-0be8-41b7-a997-8ffd4933ba52" providerId="ADAL" clId="{964A7CD4-7BA5-4433-964F-B7F46A8100B6}" dt="2023-04-25T19:24:22.602" v="1095" actId="20577"/>
        <pc:sldMkLst>
          <pc:docMk/>
          <pc:sldMk cId="2553202309" sldId="303"/>
        </pc:sldMkLst>
        <pc:spChg chg="add mod">
          <ac:chgData name="kim oppalfens" userId="e1a4c892-0be8-41b7-a997-8ffd4933ba52" providerId="ADAL" clId="{964A7CD4-7BA5-4433-964F-B7F46A8100B6}" dt="2023-04-25T18:37:58.420" v="1006" actId="20577"/>
          <ac:spMkLst>
            <pc:docMk/>
            <pc:sldMk cId="2553202309" sldId="303"/>
            <ac:spMk id="2" creationId="{DFF18028-B580-58DA-FE90-C182E8064829}"/>
          </ac:spMkLst>
        </pc:spChg>
        <pc:spChg chg="mod">
          <ac:chgData name="kim oppalfens" userId="e1a4c892-0be8-41b7-a997-8ffd4933ba52" providerId="ADAL" clId="{964A7CD4-7BA5-4433-964F-B7F46A8100B6}" dt="2023-04-24T17:29:19.220" v="133" actId="20577"/>
          <ac:spMkLst>
            <pc:docMk/>
            <pc:sldMk cId="2553202309" sldId="303"/>
            <ac:spMk id="4" creationId="{FFD73E5A-4663-91CC-A526-0F143D817F22}"/>
          </ac:spMkLst>
        </pc:spChg>
        <pc:spChg chg="mod">
          <ac:chgData name="kim oppalfens" userId="e1a4c892-0be8-41b7-a997-8ffd4933ba52" providerId="ADAL" clId="{964A7CD4-7BA5-4433-964F-B7F46A8100B6}" dt="2023-04-25T19:24:22.602" v="1095" actId="20577"/>
          <ac:spMkLst>
            <pc:docMk/>
            <pc:sldMk cId="2553202309" sldId="303"/>
            <ac:spMk id="5" creationId="{F053A9D7-E29F-91D6-63EC-B43BD0D2466F}"/>
          </ac:spMkLst>
        </pc:spChg>
      </pc:sldChg>
      <pc:sldChg chg="addSp delSp modSp new mod modClrScheme chgLayout modNotesTx">
        <pc:chgData name="kim oppalfens" userId="e1a4c892-0be8-41b7-a997-8ffd4933ba52" providerId="ADAL" clId="{964A7CD4-7BA5-4433-964F-B7F46A8100B6}" dt="2023-04-25T18:37:48.549" v="1002"/>
        <pc:sldMkLst>
          <pc:docMk/>
          <pc:sldMk cId="3822457312" sldId="304"/>
        </pc:sldMkLst>
        <pc:spChg chg="mod ord">
          <ac:chgData name="kim oppalfens" userId="e1a4c892-0be8-41b7-a997-8ffd4933ba52" providerId="ADAL" clId="{964A7CD4-7BA5-4433-964F-B7F46A8100B6}" dt="2023-04-25T02:17:38.595" v="448" actId="20577"/>
          <ac:spMkLst>
            <pc:docMk/>
            <pc:sldMk cId="3822457312" sldId="304"/>
            <ac:spMk id="2" creationId="{737399B8-DDD0-6AAB-E133-3A30BE025E0D}"/>
          </ac:spMkLst>
        </pc:spChg>
        <pc:spChg chg="add mod">
          <ac:chgData name="kim oppalfens" userId="e1a4c892-0be8-41b7-a997-8ffd4933ba52" providerId="ADAL" clId="{964A7CD4-7BA5-4433-964F-B7F46A8100B6}" dt="2023-04-25T18:37:48.549" v="1002"/>
          <ac:spMkLst>
            <pc:docMk/>
            <pc:sldMk cId="3822457312" sldId="304"/>
            <ac:spMk id="3" creationId="{41A7D6B2-FFC8-B1C8-C14E-4047CF5EE113}"/>
          </ac:spMkLst>
        </pc:spChg>
        <pc:spChg chg="del">
          <ac:chgData name="kim oppalfens" userId="e1a4c892-0be8-41b7-a997-8ffd4933ba52" providerId="ADAL" clId="{964A7CD4-7BA5-4433-964F-B7F46A8100B6}" dt="2023-04-25T02:12:53.875" v="172" actId="22"/>
          <ac:spMkLst>
            <pc:docMk/>
            <pc:sldMk cId="3822457312" sldId="304"/>
            <ac:spMk id="3" creationId="{4F5E6F50-3025-EAB3-1376-56D79393F0B1}"/>
          </ac:spMkLst>
        </pc:spChg>
        <pc:picChg chg="add mod ord">
          <ac:chgData name="kim oppalfens" userId="e1a4c892-0be8-41b7-a997-8ffd4933ba52" providerId="ADAL" clId="{964A7CD4-7BA5-4433-964F-B7F46A8100B6}" dt="2023-04-25T02:17:29.752" v="439" actId="1038"/>
          <ac:picMkLst>
            <pc:docMk/>
            <pc:sldMk cId="3822457312" sldId="304"/>
            <ac:picMk id="5" creationId="{BFA12F75-2C28-AE2D-C666-4FBA540925E9}"/>
          </ac:picMkLst>
        </pc:picChg>
      </pc:sldChg>
      <pc:sldChg chg="addSp delSp modSp new mod modClrScheme modAnim chgLayout">
        <pc:chgData name="kim oppalfens" userId="e1a4c892-0be8-41b7-a997-8ffd4933ba52" providerId="ADAL" clId="{964A7CD4-7BA5-4433-964F-B7F46A8100B6}" dt="2023-04-25T18:37:51.656" v="1003"/>
        <pc:sldMkLst>
          <pc:docMk/>
          <pc:sldMk cId="3422059183" sldId="305"/>
        </pc:sldMkLst>
        <pc:spChg chg="add del mod ord">
          <ac:chgData name="kim oppalfens" userId="e1a4c892-0be8-41b7-a997-8ffd4933ba52" providerId="ADAL" clId="{964A7CD4-7BA5-4433-964F-B7F46A8100B6}" dt="2023-04-25T02:18:22.617" v="451" actId="700"/>
          <ac:spMkLst>
            <pc:docMk/>
            <pc:sldMk cId="3422059183" sldId="305"/>
            <ac:spMk id="2" creationId="{2BDF527B-BAC6-79DC-28A6-03DD6BD999F8}"/>
          </ac:spMkLst>
        </pc:spChg>
        <pc:spChg chg="add mod">
          <ac:chgData name="kim oppalfens" userId="e1a4c892-0be8-41b7-a997-8ffd4933ba52" providerId="ADAL" clId="{964A7CD4-7BA5-4433-964F-B7F46A8100B6}" dt="2023-04-25T18:37:51.656" v="1003"/>
          <ac:spMkLst>
            <pc:docMk/>
            <pc:sldMk cId="3422059183" sldId="305"/>
            <ac:spMk id="2" creationId="{782DA47B-7B9C-6881-DDD3-4F68A749887C}"/>
          </ac:spMkLst>
        </pc:spChg>
        <pc:spChg chg="add mod ord">
          <ac:chgData name="kim oppalfens" userId="e1a4c892-0be8-41b7-a997-8ffd4933ba52" providerId="ADAL" clId="{964A7CD4-7BA5-4433-964F-B7F46A8100B6}" dt="2023-04-25T02:45:59.121" v="865" actId="20577"/>
          <ac:spMkLst>
            <pc:docMk/>
            <pc:sldMk cId="3422059183" sldId="305"/>
            <ac:spMk id="3" creationId="{53C167DD-A404-D95E-8A45-5601FE1A9512}"/>
          </ac:spMkLst>
        </pc:spChg>
        <pc:spChg chg="add mod ord">
          <ac:chgData name="kim oppalfens" userId="e1a4c892-0be8-41b7-a997-8ffd4933ba52" providerId="ADAL" clId="{964A7CD4-7BA5-4433-964F-B7F46A8100B6}" dt="2023-04-25T02:48:08.798" v="887" actId="20577"/>
          <ac:spMkLst>
            <pc:docMk/>
            <pc:sldMk cId="3422059183" sldId="305"/>
            <ac:spMk id="4" creationId="{73492C3C-71D2-8159-D820-8E18F65EE078}"/>
          </ac:spMkLst>
        </pc:spChg>
        <pc:spChg chg="add mod">
          <ac:chgData name="kim oppalfens" userId="e1a4c892-0be8-41b7-a997-8ffd4933ba52" providerId="ADAL" clId="{964A7CD4-7BA5-4433-964F-B7F46A8100B6}" dt="2023-04-25T02:38:43.189" v="704" actId="1076"/>
          <ac:spMkLst>
            <pc:docMk/>
            <pc:sldMk cId="3422059183" sldId="305"/>
            <ac:spMk id="7" creationId="{51DA24AD-9DC1-C370-D2E6-F311556B2E43}"/>
          </ac:spMkLst>
        </pc:spChg>
        <pc:spChg chg="add mod">
          <ac:chgData name="kim oppalfens" userId="e1a4c892-0be8-41b7-a997-8ffd4933ba52" providerId="ADAL" clId="{964A7CD4-7BA5-4433-964F-B7F46A8100B6}" dt="2023-04-25T02:40:00.587" v="712" actId="1076"/>
          <ac:spMkLst>
            <pc:docMk/>
            <pc:sldMk cId="3422059183" sldId="305"/>
            <ac:spMk id="8" creationId="{8A45575F-2ECA-82E2-5964-900094CF87E7}"/>
          </ac:spMkLst>
        </pc:spChg>
        <pc:spChg chg="add mod">
          <ac:chgData name="kim oppalfens" userId="e1a4c892-0be8-41b7-a997-8ffd4933ba52" providerId="ADAL" clId="{964A7CD4-7BA5-4433-964F-B7F46A8100B6}" dt="2023-04-25T02:40:49.036" v="733" actId="1038"/>
          <ac:spMkLst>
            <pc:docMk/>
            <pc:sldMk cId="3422059183" sldId="305"/>
            <ac:spMk id="9" creationId="{5B6E99ED-5ABD-1B1E-E40C-C84BAEBF59E8}"/>
          </ac:spMkLst>
        </pc:spChg>
        <pc:spChg chg="add mod">
          <ac:chgData name="kim oppalfens" userId="e1a4c892-0be8-41b7-a997-8ffd4933ba52" providerId="ADAL" clId="{964A7CD4-7BA5-4433-964F-B7F46A8100B6}" dt="2023-04-25T02:45:46.390" v="857" actId="20577"/>
          <ac:spMkLst>
            <pc:docMk/>
            <pc:sldMk cId="3422059183" sldId="305"/>
            <ac:spMk id="10" creationId="{AC8CF062-F085-9AB5-0AA1-D307238F0454}"/>
          </ac:spMkLst>
        </pc:spChg>
        <pc:spChg chg="add mod">
          <ac:chgData name="kim oppalfens" userId="e1a4c892-0be8-41b7-a997-8ffd4933ba52" providerId="ADAL" clId="{964A7CD4-7BA5-4433-964F-B7F46A8100B6}" dt="2023-04-25T02:42:28.022" v="759" actId="1076"/>
          <ac:spMkLst>
            <pc:docMk/>
            <pc:sldMk cId="3422059183" sldId="305"/>
            <ac:spMk id="11" creationId="{797BF22F-A5DB-D708-1B6F-E72B149BCE62}"/>
          </ac:spMkLst>
        </pc:spChg>
        <pc:picChg chg="add mod">
          <ac:chgData name="kim oppalfens" userId="e1a4c892-0be8-41b7-a997-8ffd4933ba52" providerId="ADAL" clId="{964A7CD4-7BA5-4433-964F-B7F46A8100B6}" dt="2023-04-25T02:30:42.745" v="602" actId="1076"/>
          <ac:picMkLst>
            <pc:docMk/>
            <pc:sldMk cId="3422059183" sldId="305"/>
            <ac:picMk id="6" creationId="{9ADD73D1-8827-42D5-EC71-9540B9BDF987}"/>
          </ac:picMkLst>
        </pc:picChg>
      </pc:sldChg>
      <pc:sldChg chg="addSp delSp modSp new mod">
        <pc:chgData name="kim oppalfens" userId="e1a4c892-0be8-41b7-a997-8ffd4933ba52" providerId="ADAL" clId="{964A7CD4-7BA5-4433-964F-B7F46A8100B6}" dt="2023-04-25T19:33:29.432" v="1501" actId="404"/>
        <pc:sldMkLst>
          <pc:docMk/>
          <pc:sldMk cId="3212820201" sldId="306"/>
        </pc:sldMkLst>
        <pc:spChg chg="mod">
          <ac:chgData name="kim oppalfens" userId="e1a4c892-0be8-41b7-a997-8ffd4933ba52" providerId="ADAL" clId="{964A7CD4-7BA5-4433-964F-B7F46A8100B6}" dt="2023-04-25T19:24:52.156" v="1132" actId="20577"/>
          <ac:spMkLst>
            <pc:docMk/>
            <pc:sldMk cId="3212820201" sldId="306"/>
            <ac:spMk id="2" creationId="{B4B49241-A634-61E4-A15A-40691971F942}"/>
          </ac:spMkLst>
        </pc:spChg>
        <pc:spChg chg="mod">
          <ac:chgData name="kim oppalfens" userId="e1a4c892-0be8-41b7-a997-8ffd4933ba52" providerId="ADAL" clId="{964A7CD4-7BA5-4433-964F-B7F46A8100B6}" dt="2023-04-25T19:30:03.302" v="1448" actId="20577"/>
          <ac:spMkLst>
            <pc:docMk/>
            <pc:sldMk cId="3212820201" sldId="306"/>
            <ac:spMk id="3" creationId="{6B2ACB7C-09C7-02D4-7773-4D048F5A7ACE}"/>
          </ac:spMkLst>
        </pc:spChg>
        <pc:spChg chg="add mod">
          <ac:chgData name="kim oppalfens" userId="e1a4c892-0be8-41b7-a997-8ffd4933ba52" providerId="ADAL" clId="{964A7CD4-7BA5-4433-964F-B7F46A8100B6}" dt="2023-04-25T19:33:29.432" v="1501" actId="404"/>
          <ac:spMkLst>
            <pc:docMk/>
            <pc:sldMk cId="3212820201" sldId="306"/>
            <ac:spMk id="10" creationId="{F37E0B52-F05F-602F-F0C4-8AEB9D9AEC34}"/>
          </ac:spMkLst>
        </pc:spChg>
        <pc:picChg chg="add del mod">
          <ac:chgData name="kim oppalfens" userId="e1a4c892-0be8-41b7-a997-8ffd4933ba52" providerId="ADAL" clId="{964A7CD4-7BA5-4433-964F-B7F46A8100B6}" dt="2023-04-25T19:31:35.037" v="1452" actId="478"/>
          <ac:picMkLst>
            <pc:docMk/>
            <pc:sldMk cId="3212820201" sldId="306"/>
            <ac:picMk id="5" creationId="{3716D128-A951-3760-EC64-ACC24BD22084}"/>
          </ac:picMkLst>
        </pc:picChg>
        <pc:picChg chg="add del mod">
          <ac:chgData name="kim oppalfens" userId="e1a4c892-0be8-41b7-a997-8ffd4933ba52" providerId="ADAL" clId="{964A7CD4-7BA5-4433-964F-B7F46A8100B6}" dt="2023-04-25T19:31:35.037" v="1452" actId="478"/>
          <ac:picMkLst>
            <pc:docMk/>
            <pc:sldMk cId="3212820201" sldId="306"/>
            <ac:picMk id="7" creationId="{4E08F5BD-D218-FA89-9538-0964C098E94D}"/>
          </ac:picMkLst>
        </pc:picChg>
        <pc:picChg chg="add mod">
          <ac:chgData name="kim oppalfens" userId="e1a4c892-0be8-41b7-a997-8ffd4933ba52" providerId="ADAL" clId="{964A7CD4-7BA5-4433-964F-B7F46A8100B6}" dt="2023-04-25T19:32:07.796" v="1455" actId="1076"/>
          <ac:picMkLst>
            <pc:docMk/>
            <pc:sldMk cId="3212820201" sldId="306"/>
            <ac:picMk id="9" creationId="{7DA0D500-C6C2-4468-C14E-0A760F98377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3C00F1-AFE7-43E1-8DB4-0158FBDBCD86}" type="datetimeFigureOut">
              <a:rPr lang="nl-BE" smtClean="0"/>
              <a:t>25/04/2023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0B7E1-C3E2-4243-A795-1625078036B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3916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ichardstk.com/2013/11/29/create-a-dedicated-account-to-join-computers-to-a-domain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rchitecture/solution-ideas/articles/multilayered-protection-azure-vm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Create A Dedicated Account To Join Computers To A Domain | Richard Skinner (richardstk.com)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0B7E1-C3E2-4243-A795-1625078036B6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26038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Multilayered protection for Azure virtual machines - Azure Solution Ideas | Microsoft Learn</a:t>
            </a:r>
            <a:endParaRPr lang="en-US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0B7E1-C3E2-4243-A795-1625078036B6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2194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5.png"/><Relationship Id="rId9" Type="http://schemas.openxmlformats.org/officeDocument/2006/relationships/image" Target="../media/image2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furniture, curtain, lit, dark&#10;&#10;Description automatically generated">
            <a:extLst>
              <a:ext uri="{FF2B5EF4-FFF2-40B4-BE49-F238E27FC236}">
                <a16:creationId xmlns:a16="http://schemas.microsoft.com/office/drawing/2014/main" id="{08F41F8B-F45C-0143-DBFB-8291CFE6AD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922"/>
            <a:ext cx="12192000" cy="6573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08B2AB-1AF2-C3EC-A0DA-7900482B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82"/>
            <a:ext cx="9144000" cy="23066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AC045E-7E31-838B-3E84-BF7CAB2CBC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90281"/>
            <a:ext cx="9144000" cy="142023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0E09F665-1CDC-0B16-708D-E8AD544B3F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437" y="0"/>
            <a:ext cx="2394563" cy="13716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1C6F0CE-A001-978A-D698-EB6C97BB9BA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4153" y="2310319"/>
            <a:ext cx="10583694" cy="734379"/>
          </a:xfrm>
          <a:prstGeom prst="rect">
            <a:avLst/>
          </a:prstGeom>
        </p:spPr>
      </p:pic>
      <p:pic>
        <p:nvPicPr>
          <p:cNvPr id="9" name="Picture 8" descr="Patch My PC&#10;&#10;Description automatically generated">
            <a:extLst>
              <a:ext uri="{FF2B5EF4-FFF2-40B4-BE49-F238E27FC236}">
                <a16:creationId xmlns:a16="http://schemas.microsoft.com/office/drawing/2014/main" id="{4BD22D82-402F-6970-2ECD-D1C210EC6FA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34604" y="5159829"/>
            <a:ext cx="2130071" cy="154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36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874FAA7-EB4D-5A79-909E-CB927AFCC6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3" name="Picture 2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91CD3819-7A9B-F720-70A3-7B872324A2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21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3096-6483-1CC6-4263-E4B2B2BA6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1DBF5-0D97-AF7D-8580-655BDCEA9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CF4BF5-B720-F392-649B-33EED0985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871BDB1C-D88C-7CC2-5D66-47039F1538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6" name="Picture 5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FD4377E8-3ADD-0761-D9FD-6ECE3AC6B38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040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4D4F0-46DF-66A6-26A5-6711090CE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114DA3-16F3-B40E-F37B-43106F3CF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23AD4-4C10-E69E-AE5E-B65F2FA78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BEAC8699-2117-4549-6791-6D861DDB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6" name="Picture 5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8BCE0FEA-9E41-7403-4145-D26AF4DB3F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12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ve the Dat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light, laser&#10;&#10;Description automatically generated">
            <a:extLst>
              <a:ext uri="{FF2B5EF4-FFF2-40B4-BE49-F238E27FC236}">
                <a16:creationId xmlns:a16="http://schemas.microsoft.com/office/drawing/2014/main" id="{48F13E26-BB6A-2E5C-467C-A6108F26EC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78" y="0"/>
            <a:ext cx="11083844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72AC3D-8D22-4BAC-9CF2-F632CE7B02B7}"/>
              </a:ext>
            </a:extLst>
          </p:cNvPr>
          <p:cNvSpPr txBox="1"/>
          <p:nvPr userDrawn="1"/>
        </p:nvSpPr>
        <p:spPr>
          <a:xfrm>
            <a:off x="2490569" y="4896373"/>
            <a:ext cx="292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29 Oct – 1 Nov, 2023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A0CFB5-AC88-4715-B062-536A9CDF734E}"/>
              </a:ext>
            </a:extLst>
          </p:cNvPr>
          <p:cNvSpPr txBox="1"/>
          <p:nvPr userDrawn="1"/>
        </p:nvSpPr>
        <p:spPr>
          <a:xfrm>
            <a:off x="6814658" y="4896373"/>
            <a:ext cx="284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5-9 May, 2024</a:t>
            </a:r>
          </a:p>
        </p:txBody>
      </p:sp>
      <p:pic>
        <p:nvPicPr>
          <p:cNvPr id="7" name="Picture 6" descr="A sign with palm trees and a building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751ED804-76A9-B63A-770C-A584CE6BCD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1208" y="2039768"/>
            <a:ext cx="2981763" cy="2981763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9CE8F994-3F43-B6B2-27DC-2BA65CDAD3E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749031" y="2039767"/>
            <a:ext cx="2973203" cy="29817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828A95-6D43-E388-3D4E-E5117E2A09F8}"/>
              </a:ext>
            </a:extLst>
          </p:cNvPr>
          <p:cNvSpPr txBox="1"/>
          <p:nvPr userDrawn="1"/>
        </p:nvSpPr>
        <p:spPr>
          <a:xfrm>
            <a:off x="2519931" y="5125179"/>
            <a:ext cx="292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29 Oct – 1 Nov, 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F11CDB-CD01-841A-69AB-B3D3A5872802}"/>
              </a:ext>
            </a:extLst>
          </p:cNvPr>
          <p:cNvSpPr txBox="1"/>
          <p:nvPr userDrawn="1"/>
        </p:nvSpPr>
        <p:spPr>
          <a:xfrm>
            <a:off x="6859483" y="5125179"/>
            <a:ext cx="2841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5-9 May, 2024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699D8C-C70E-FE1E-2A0F-D2D47884EE8D}"/>
              </a:ext>
            </a:extLst>
          </p:cNvPr>
          <p:cNvSpPr/>
          <p:nvPr userDrawn="1"/>
        </p:nvSpPr>
        <p:spPr>
          <a:xfrm>
            <a:off x="3183119" y="230806"/>
            <a:ext cx="5825762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Save the Dates</a:t>
            </a:r>
          </a:p>
        </p:txBody>
      </p:sp>
    </p:spTree>
    <p:extLst>
      <p:ext uri="{BB962C8B-B14F-4D97-AF65-F5344CB8AC3E}">
        <p14:creationId xmlns:p14="http://schemas.microsoft.com/office/powerpoint/2010/main" val="1126592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light, laser&#10;&#10;Description automatically generated">
            <a:extLst>
              <a:ext uri="{FF2B5EF4-FFF2-40B4-BE49-F238E27FC236}">
                <a16:creationId xmlns:a16="http://schemas.microsoft.com/office/drawing/2014/main" id="{55A89AA2-2C7D-F3B0-F912-82400D8189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78" y="0"/>
            <a:ext cx="11083844" cy="6858000"/>
          </a:xfrm>
          <a:prstGeom prst="rect">
            <a:avLst/>
          </a:prstGeom>
        </p:spPr>
      </p:pic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874FAA7-EB4D-5A79-909E-CB927AFCC6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706" y="1955345"/>
            <a:ext cx="3702232" cy="21206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0141027-F066-B9AE-93FD-9C9448960CDB}"/>
              </a:ext>
            </a:extLst>
          </p:cNvPr>
          <p:cNvSpPr/>
          <p:nvPr userDrawn="1"/>
        </p:nvSpPr>
        <p:spPr>
          <a:xfrm>
            <a:off x="3177604" y="454155"/>
            <a:ext cx="5836791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Extended Q&amp;A</a:t>
            </a:r>
          </a:p>
        </p:txBody>
      </p:sp>
      <p:pic>
        <p:nvPicPr>
          <p:cNvPr id="11" name="Picture 10" descr="Patch My PC">
            <a:extLst>
              <a:ext uri="{FF2B5EF4-FFF2-40B4-BE49-F238E27FC236}">
                <a16:creationId xmlns:a16="http://schemas.microsoft.com/office/drawing/2014/main" id="{F837D305-2B1E-D93E-4951-99C287BF88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30" y="4855464"/>
            <a:ext cx="2517396" cy="1828800"/>
          </a:xfrm>
          <a:prstGeom prst="rect">
            <a:avLst/>
          </a:prstGeom>
        </p:spPr>
      </p:pic>
      <p:pic>
        <p:nvPicPr>
          <p:cNvPr id="13" name="Picture 12" descr="Adaptiva">
            <a:extLst>
              <a:ext uri="{FF2B5EF4-FFF2-40B4-BE49-F238E27FC236}">
                <a16:creationId xmlns:a16="http://schemas.microsoft.com/office/drawing/2014/main" id="{A777C97A-20FD-B88A-2F54-E9D359B26EF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415" y="5291519"/>
            <a:ext cx="1568545" cy="365760"/>
          </a:xfrm>
          <a:prstGeom prst="rect">
            <a:avLst/>
          </a:prstGeom>
        </p:spPr>
      </p:pic>
      <p:pic>
        <p:nvPicPr>
          <p:cNvPr id="17" name="Graphic 16" descr="2Pint Software">
            <a:extLst>
              <a:ext uri="{FF2B5EF4-FFF2-40B4-BE49-F238E27FC236}">
                <a16:creationId xmlns:a16="http://schemas.microsoft.com/office/drawing/2014/main" id="{67F8DDDD-DFAE-B059-F17D-48D5058DC49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5656" y="5325038"/>
            <a:ext cx="1194868" cy="298717"/>
          </a:xfrm>
          <a:prstGeom prst="rect">
            <a:avLst/>
          </a:prstGeom>
        </p:spPr>
      </p:pic>
      <p:pic>
        <p:nvPicPr>
          <p:cNvPr id="19" name="Picture 18" descr="Microsoft">
            <a:extLst>
              <a:ext uri="{FF2B5EF4-FFF2-40B4-BE49-F238E27FC236}">
                <a16:creationId xmlns:a16="http://schemas.microsoft.com/office/drawing/2014/main" id="{F1B0E5FC-C842-2CF5-F268-35CF4E989D6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220" y="4956590"/>
            <a:ext cx="2310575" cy="1035615"/>
          </a:xfrm>
          <a:prstGeom prst="rect">
            <a:avLst/>
          </a:prstGeom>
        </p:spPr>
      </p:pic>
      <p:pic>
        <p:nvPicPr>
          <p:cNvPr id="25" name="Picture 24" descr="A picture containing logo&#10;&#10;Description automatically generated">
            <a:extLst>
              <a:ext uri="{FF2B5EF4-FFF2-40B4-BE49-F238E27FC236}">
                <a16:creationId xmlns:a16="http://schemas.microsoft.com/office/drawing/2014/main" id="{79929C4D-B2BA-AF03-83C3-8650953C41F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845" y="6103313"/>
            <a:ext cx="1658985" cy="402336"/>
          </a:xfrm>
          <a:prstGeom prst="rect">
            <a:avLst/>
          </a:prstGeom>
        </p:spPr>
      </p:pic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C704308-21F2-44A4-74D7-54F415FC6F3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406" y="6178426"/>
            <a:ext cx="1263474" cy="222709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3E4A1A8A-4BE9-B4FC-2B2B-E40F607BCD0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738" y="6023901"/>
            <a:ext cx="531761" cy="531761"/>
          </a:xfrm>
          <a:prstGeom prst="rect">
            <a:avLst/>
          </a:prstGeom>
        </p:spPr>
      </p:pic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5FAC9FF6-3344-53B0-ED7E-28F6FA59D0B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491" y="5172921"/>
            <a:ext cx="2073349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65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e light in the dark&#10;&#10;Description automatically generated with low confidence">
            <a:extLst>
              <a:ext uri="{FF2B5EF4-FFF2-40B4-BE49-F238E27FC236}">
                <a16:creationId xmlns:a16="http://schemas.microsoft.com/office/drawing/2014/main" id="{E490237C-99B3-4664-7462-6C4BF3FC73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2627"/>
            <a:ext cx="12192000" cy="5612369"/>
          </a:xfrm>
          <a:prstGeom prst="rect">
            <a:avLst/>
          </a:prstGeom>
        </p:spPr>
      </p:pic>
      <p:pic>
        <p:nvPicPr>
          <p:cNvPr id="6" name="Picture 5" descr="MMS Logo">
            <a:extLst>
              <a:ext uri="{FF2B5EF4-FFF2-40B4-BE49-F238E27FC236}">
                <a16:creationId xmlns:a16="http://schemas.microsoft.com/office/drawing/2014/main" id="{58B90811-A51E-65F2-5CD6-98D6CF9811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0F2FDBB-FB45-8FD2-5F71-DB342D5975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96859" y="1581880"/>
            <a:ext cx="270351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B765F7A9-F279-484D-0F3B-4BB46B514D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14594" y="1579653"/>
            <a:ext cx="270351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6FE98B-7FAF-CBE0-DE78-7629C4DAC585}"/>
              </a:ext>
            </a:extLst>
          </p:cNvPr>
          <p:cNvSpPr/>
          <p:nvPr userDrawn="1"/>
        </p:nvSpPr>
        <p:spPr>
          <a:xfrm>
            <a:off x="4293904" y="195263"/>
            <a:ext cx="3604192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Speakers</a:t>
            </a:r>
          </a:p>
        </p:txBody>
      </p:sp>
      <p:pic>
        <p:nvPicPr>
          <p:cNvPr id="11" name="Graphic 10" descr="Radio microphone with solid fill">
            <a:extLst>
              <a:ext uri="{FF2B5EF4-FFF2-40B4-BE49-F238E27FC236}">
                <a16:creationId xmlns:a16="http://schemas.microsoft.com/office/drawing/2014/main" id="{081F717A-90EF-F96A-D83B-54E6307A315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9804" y="338227"/>
            <a:ext cx="914400" cy="914400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E8946D3-04F0-0641-9424-10E785AD73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9693" y="4206239"/>
            <a:ext cx="4572000" cy="457200"/>
          </a:xfrm>
        </p:spPr>
        <p:txBody>
          <a:bodyPr/>
          <a:lstStyle>
            <a:lvl1pPr marL="0" indent="0" algn="ctr">
              <a:buFontTx/>
              <a:buNone/>
              <a:defRPr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Speaker 1 Name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E852539-A3B0-BF16-FE8E-4CC8EFF8AC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68867" y="4206239"/>
            <a:ext cx="4572000" cy="457200"/>
          </a:xfrm>
        </p:spPr>
        <p:txBody>
          <a:bodyPr/>
          <a:lstStyle>
            <a:lvl1pPr marL="0" indent="0" algn="ctr">
              <a:buFontTx/>
              <a:buNone/>
              <a:defRPr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Speaker 2 Name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F8B8F0D3-A682-04D8-7E0B-F26D56163F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39693" y="5303520"/>
            <a:ext cx="4572000" cy="91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Speaker 1 contact info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A3D27F1E-071E-F20C-9FA4-6FF3260A11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0307" y="5303520"/>
            <a:ext cx="4572000" cy="9144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Speaker 2 contact info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725C257A-1E0B-90CB-FDAB-F164B5FB84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39693" y="4754880"/>
            <a:ext cx="4572000" cy="4572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Speaker 1 info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F028274B-3D73-8DB7-57F5-8758A57615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80350" y="4754880"/>
            <a:ext cx="4572000" cy="4572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Speaker 2 info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3E2B6C-976C-B840-C89F-B4F3065660F9}"/>
              </a:ext>
            </a:extLst>
          </p:cNvPr>
          <p:cNvSpPr/>
          <p:nvPr userDrawn="1"/>
        </p:nvSpPr>
        <p:spPr>
          <a:xfrm>
            <a:off x="2286669" y="6401767"/>
            <a:ext cx="7618661" cy="25938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Can’t see our slides? Can’t hear? Need to repeat the question? Call us out!</a:t>
            </a:r>
          </a:p>
        </p:txBody>
      </p:sp>
    </p:spTree>
    <p:extLst>
      <p:ext uri="{BB962C8B-B14F-4D97-AF65-F5344CB8AC3E}">
        <p14:creationId xmlns:p14="http://schemas.microsoft.com/office/powerpoint/2010/main" val="2538939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F2B3F-34C9-5D81-3C0A-03B2A2A1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A0340-D9A2-712E-B180-063953253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MMS Logo">
            <a:extLst>
              <a:ext uri="{FF2B5EF4-FFF2-40B4-BE49-F238E27FC236}">
                <a16:creationId xmlns:a16="http://schemas.microsoft.com/office/drawing/2014/main" id="{B20E1BA0-F24A-EC19-2D43-C2AEF38D6F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3F5F04C-5E3E-333C-217E-CEBF980C8D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464" y="1258200"/>
            <a:ext cx="11838562" cy="645279"/>
          </a:xfrm>
          <a:prstGeom prst="rect">
            <a:avLst/>
          </a:prstGeom>
        </p:spPr>
      </p:pic>
      <p:pic>
        <p:nvPicPr>
          <p:cNvPr id="10" name="Picture 9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72D0BEF5-391D-B1DB-EA26-EB0B2AE1A1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4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tove&#10;&#10;Description automatically generated">
            <a:extLst>
              <a:ext uri="{FF2B5EF4-FFF2-40B4-BE49-F238E27FC236}">
                <a16:creationId xmlns:a16="http://schemas.microsoft.com/office/drawing/2014/main" id="{57BE92C4-FAA5-2D31-F680-4157A38FAA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404"/>
            <a:ext cx="12192000" cy="63471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0F2B3F-34C9-5D81-3C0A-03B2A2A1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A0340-D9A2-712E-B180-063953253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MMS Logo">
            <a:extLst>
              <a:ext uri="{FF2B5EF4-FFF2-40B4-BE49-F238E27FC236}">
                <a16:creationId xmlns:a16="http://schemas.microsoft.com/office/drawing/2014/main" id="{B20E1BA0-F24A-EC19-2D43-C2AEF38D6F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3F5F04C-5E3E-333C-217E-CEBF980C8D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464" y="1258200"/>
            <a:ext cx="11838562" cy="6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65EE4-0A4A-2B2C-119B-2F341C13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1DF5D-CB3B-BA76-1722-DD0D7E780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A94F116-969A-0346-AE10-98CF6F785B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8" name="Picture 7" descr="A picture containing furniture, curtain&#10;&#10;Description automatically generated">
            <a:extLst>
              <a:ext uri="{FF2B5EF4-FFF2-40B4-BE49-F238E27FC236}">
                <a16:creationId xmlns:a16="http://schemas.microsoft.com/office/drawing/2014/main" id="{3AC1A3A1-7EDB-D367-2230-49C5F099A5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379" y="0"/>
            <a:ext cx="96072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95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ight&#10;&#10;Description automatically generated">
            <a:extLst>
              <a:ext uri="{FF2B5EF4-FFF2-40B4-BE49-F238E27FC236}">
                <a16:creationId xmlns:a16="http://schemas.microsoft.com/office/drawing/2014/main" id="{5110E348-D1E5-9CDA-595A-F6384884FE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39" y="0"/>
            <a:ext cx="1100232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665EE4-0A4A-2B2C-119B-2F341C13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408" y="1700011"/>
            <a:ext cx="793304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1DF5D-CB3B-BA76-1722-DD0D7E780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14408" y="4579736"/>
            <a:ext cx="793304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A94F116-969A-0346-AE10-98CF6F785B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F6BDD6-65D1-E9C5-ACC8-28AEF699CDAA}"/>
              </a:ext>
            </a:extLst>
          </p:cNvPr>
          <p:cNvSpPr/>
          <p:nvPr userDrawn="1"/>
        </p:nvSpPr>
        <p:spPr>
          <a:xfrm>
            <a:off x="1173627" y="2090755"/>
            <a:ext cx="1661993" cy="3376886"/>
          </a:xfrm>
          <a:prstGeom prst="rect">
            <a:avLst/>
          </a:prstGeom>
          <a:noFill/>
        </p:spPr>
        <p:txBody>
          <a:bodyPr vert="vert270" wrap="none" lIns="91440" tIns="45720" rIns="91440" bIns="45720">
            <a:spAutoFit/>
          </a:bodyPr>
          <a:lstStyle/>
          <a:p>
            <a:pPr algn="ctr"/>
            <a:r>
              <a:rPr lang="en-US" sz="9600" b="1" u="none" cap="none" spc="0" baseline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0278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2CA98-158E-037A-C94E-E38DC5348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AACDB-B0A5-F82A-E06F-F66C4B0C2D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98060"/>
            <a:ext cx="5181600" cy="46789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F707E-1F23-C8BE-85CC-91A13D768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98060"/>
            <a:ext cx="5181600" cy="46789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2A1EA3AB-2287-A909-3F79-BFFF9117BF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004620A-8B56-621C-CE78-C55792A93B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464" y="1258200"/>
            <a:ext cx="11838562" cy="645279"/>
          </a:xfrm>
          <a:prstGeom prst="rect">
            <a:avLst/>
          </a:prstGeom>
        </p:spPr>
      </p:pic>
      <p:pic>
        <p:nvPicPr>
          <p:cNvPr id="6" name="Picture 5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2A8CA218-DE68-3044-6BDB-9FB17BCF394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81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tx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43FC6-9D49-7EE7-65B3-940E59809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AD4CF-A6B7-AD69-E2EF-D5CF1E53C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15787"/>
            <a:ext cx="5157787" cy="48523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8C1A2-5CFB-9DDA-598C-3D6E4DB535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91448"/>
            <a:ext cx="5157787" cy="4098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D7FFAF-6DE1-D7D2-9D0C-7DA4C9320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15787"/>
            <a:ext cx="5183188" cy="48523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2BCB2A-881F-6F25-A415-DE218744AF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91448"/>
            <a:ext cx="5183188" cy="4098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MMS Logo">
            <a:extLst>
              <a:ext uri="{FF2B5EF4-FFF2-40B4-BE49-F238E27FC236}">
                <a16:creationId xmlns:a16="http://schemas.microsoft.com/office/drawing/2014/main" id="{A3D86560-F6A7-2176-B497-5661E33D25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1359E03-5C70-33E3-CD0F-EA5EAB227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464" y="1258200"/>
            <a:ext cx="11838562" cy="645279"/>
          </a:xfrm>
          <a:prstGeom prst="rect">
            <a:avLst/>
          </a:prstGeom>
        </p:spPr>
      </p:pic>
      <p:pic>
        <p:nvPicPr>
          <p:cNvPr id="8" name="Picture 7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C88F1D33-ECBC-EB1F-4B61-92090494B52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88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19ACD-72B3-1EDF-3267-2C3F86B84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MMS Logo">
            <a:extLst>
              <a:ext uri="{FF2B5EF4-FFF2-40B4-BE49-F238E27FC236}">
                <a16:creationId xmlns:a16="http://schemas.microsoft.com/office/drawing/2014/main" id="{58B90811-A51E-65F2-5CD6-98D6CF9811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2E1CD3F-6E26-737A-C882-D9F7FE0E9F3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464" y="1258200"/>
            <a:ext cx="11838562" cy="645279"/>
          </a:xfrm>
          <a:prstGeom prst="rect">
            <a:avLst/>
          </a:prstGeom>
        </p:spPr>
      </p:pic>
      <p:pic>
        <p:nvPicPr>
          <p:cNvPr id="4" name="Picture 3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8A26E6CD-9A83-BF2B-8D84-D95DCB337E5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61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65651-282E-586C-B06B-5DB5D9944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13A01-90A4-D2D1-24E8-69DD5F534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07787"/>
            <a:ext cx="10515600" cy="4669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125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2" r:id="rId4"/>
    <p:sldLayoutId id="2147483651" r:id="rId5"/>
    <p:sldLayoutId id="2147483659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63" r:id="rId13"/>
    <p:sldLayoutId id="214748366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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azure.microsoft.com/en-us/pricing/details/active-directory-ds/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3B669-2341-DF39-C682-5CB4698790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Supercharge </a:t>
            </a:r>
            <a:r>
              <a:rPr lang="en-US"/>
              <a:t>your Intune </a:t>
            </a:r>
            <a:r>
              <a:rPr lang="en-US" dirty="0"/>
              <a:t>Setup</a:t>
            </a:r>
          </a:p>
        </p:txBody>
      </p:sp>
      <p:pic>
        <p:nvPicPr>
          <p:cNvPr id="1026" name="Picture 2" descr="Biggest Supercharger on a Muscle Car? I'd say so!">
            <a:extLst>
              <a:ext uri="{FF2B5EF4-FFF2-40B4-BE49-F238E27FC236}">
                <a16:creationId xmlns:a16="http://schemas.microsoft.com/office/drawing/2014/main" id="{1933F3EF-84B2-242A-575C-7FF051B24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096" y="2626013"/>
            <a:ext cx="6569808" cy="384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952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90305-9842-6837-4AF6-9C97DD98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ADDS</a:t>
            </a:r>
            <a:br>
              <a:rPr lang="en-US" dirty="0"/>
            </a:br>
            <a:endParaRPr lang="nl-BE" dirty="0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5EC24C2-F159-7551-EEB9-D71A3DFC5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15254"/>
            <a:ext cx="10515600" cy="4054579"/>
          </a:xfrm>
        </p:spPr>
      </p:pic>
    </p:spTree>
    <p:extLst>
      <p:ext uri="{BB962C8B-B14F-4D97-AF65-F5344CB8AC3E}">
        <p14:creationId xmlns:p14="http://schemas.microsoft.com/office/powerpoint/2010/main" val="1322636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90305-9842-6837-4AF6-9C97DD98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ADDS</a:t>
            </a:r>
            <a:br>
              <a:rPr lang="en-US" dirty="0"/>
            </a:br>
            <a:endParaRPr lang="nl-BE" dirty="0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3BDF201-D714-0C37-10F4-EDB65E49ED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47179"/>
            <a:ext cx="10515600" cy="319072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B039BB-F026-E770-BD13-BABBCEEBE13A}"/>
              </a:ext>
            </a:extLst>
          </p:cNvPr>
          <p:cNvSpPr txBox="1"/>
          <p:nvPr/>
        </p:nvSpPr>
        <p:spPr>
          <a:xfrm>
            <a:off x="160564" y="6421211"/>
            <a:ext cx="677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</a:t>
            </a:r>
            <a:endParaRPr lang="nl-B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164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90305-9842-6837-4AF6-9C97DD98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ADDS</a:t>
            </a:r>
            <a:br>
              <a:rPr lang="en-US" dirty="0"/>
            </a:br>
            <a:endParaRPr lang="nl-BE" dirty="0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69F2989-FFC8-ADF0-260D-900DA1AAA1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048" y="1508125"/>
            <a:ext cx="7359904" cy="4668838"/>
          </a:xfrm>
        </p:spPr>
      </p:pic>
    </p:spTree>
    <p:extLst>
      <p:ext uri="{BB962C8B-B14F-4D97-AF65-F5344CB8AC3E}">
        <p14:creationId xmlns:p14="http://schemas.microsoft.com/office/powerpoint/2010/main" val="942575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90305-9842-6837-4AF6-9C97DD98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ADDS</a:t>
            </a:r>
            <a:br>
              <a:rPr lang="en-US" dirty="0"/>
            </a:br>
            <a:endParaRPr lang="nl-BE" dirty="0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DA9465B-FA52-1836-7AE2-ACE1C03E2A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24535"/>
            <a:ext cx="10515600" cy="343601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3FD40E-1BF8-C899-2038-5BE274BC7879}"/>
              </a:ext>
            </a:extLst>
          </p:cNvPr>
          <p:cNvSpPr txBox="1"/>
          <p:nvPr/>
        </p:nvSpPr>
        <p:spPr>
          <a:xfrm>
            <a:off x="160564" y="6421211"/>
            <a:ext cx="677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</a:t>
            </a:r>
            <a:endParaRPr lang="nl-B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940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EDF8-9A2A-A87D-C222-53DF1E38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Single-Server </a:t>
            </a:r>
            <a:r>
              <a:rPr lang="en-US" dirty="0" err="1"/>
              <a:t>Configmgr</a:t>
            </a:r>
            <a:r>
              <a:rPr lang="en-US" dirty="0"/>
              <a:t> Setup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C9DA1-5F2D-CB2C-96E0-D56308827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Join the domain</a:t>
            </a:r>
          </a:p>
          <a:p>
            <a:r>
              <a:rPr lang="en-US" dirty="0"/>
              <a:t>Run Configure-SCCM.PS1 (zero touch)</a:t>
            </a:r>
          </a:p>
          <a:p>
            <a:pPr lvl="1"/>
            <a:r>
              <a:rPr lang="en-US" dirty="0"/>
              <a:t>Downloads all required files</a:t>
            </a:r>
          </a:p>
          <a:p>
            <a:pPr lvl="1"/>
            <a:r>
              <a:rPr lang="en-US" dirty="0"/>
              <a:t>Configures Windows Prerequisites</a:t>
            </a:r>
          </a:p>
          <a:p>
            <a:pPr lvl="1"/>
            <a:r>
              <a:rPr lang="en-US" dirty="0"/>
              <a:t>Installs SQL Server 2022</a:t>
            </a:r>
          </a:p>
          <a:p>
            <a:pPr lvl="1"/>
            <a:r>
              <a:rPr lang="en-US" dirty="0"/>
              <a:t>Installs latest </a:t>
            </a:r>
            <a:r>
              <a:rPr lang="en-US" dirty="0" err="1"/>
              <a:t>Configmgr</a:t>
            </a:r>
            <a:r>
              <a:rPr lang="en-US" dirty="0"/>
              <a:t> baseline build (2203)</a:t>
            </a:r>
          </a:p>
          <a:p>
            <a:pPr lvl="1"/>
            <a:r>
              <a:rPr lang="en-US" dirty="0"/>
              <a:t>Upgrades to latest public </a:t>
            </a:r>
            <a:r>
              <a:rPr lang="en-US" dirty="0" err="1"/>
              <a:t>Configmgr</a:t>
            </a:r>
            <a:r>
              <a:rPr lang="en-US" dirty="0"/>
              <a:t> build (2211)</a:t>
            </a:r>
          </a:p>
          <a:p>
            <a:pPr lvl="2"/>
            <a:r>
              <a:rPr lang="en-US" dirty="0"/>
              <a:t>We need this for some Cmdlets</a:t>
            </a:r>
          </a:p>
          <a:p>
            <a:pPr lvl="2"/>
            <a:r>
              <a:rPr lang="en-US" dirty="0"/>
              <a:t>Setup will be even easier when 2303 becomes a baseline</a:t>
            </a:r>
            <a:endParaRPr lang="nl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404946-0113-AD96-0CD7-8B2DB56A4556}"/>
              </a:ext>
            </a:extLst>
          </p:cNvPr>
          <p:cNvSpPr txBox="1"/>
          <p:nvPr/>
        </p:nvSpPr>
        <p:spPr>
          <a:xfrm>
            <a:off x="160564" y="6421211"/>
            <a:ext cx="677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endParaRPr lang="nl-B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340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D73E5A-4663-91CC-A526-0F143D817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Configmgr</a:t>
            </a:r>
            <a:r>
              <a:rPr lang="en-US" dirty="0"/>
              <a:t> Server</a:t>
            </a: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53A9D7-E29F-91D6-63EC-B43BD0D24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88F0EA-BFCF-60C2-8C6D-09B75D7F1E7B}"/>
              </a:ext>
            </a:extLst>
          </p:cNvPr>
          <p:cNvSpPr txBox="1"/>
          <p:nvPr/>
        </p:nvSpPr>
        <p:spPr>
          <a:xfrm>
            <a:off x="160564" y="6421211"/>
            <a:ext cx="677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endParaRPr lang="nl-B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460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EDF8-9A2A-A87D-C222-53DF1E38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the Cloud management Gateway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C9DA1-5F2D-CB2C-96E0-D56308827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Configure-CMG.ps1 </a:t>
            </a:r>
          </a:p>
          <a:p>
            <a:pPr lvl="1"/>
            <a:r>
              <a:rPr lang="en-US" dirty="0"/>
              <a:t>Provide Subscription ID</a:t>
            </a:r>
          </a:p>
          <a:p>
            <a:pPr lvl="1"/>
            <a:r>
              <a:rPr lang="en-US" dirty="0"/>
              <a:t>Provide Azure Resource group</a:t>
            </a:r>
          </a:p>
          <a:p>
            <a:r>
              <a:rPr lang="en-US" dirty="0"/>
              <a:t>Creates self signed root &amp; Server Certificate</a:t>
            </a:r>
          </a:p>
          <a:p>
            <a:r>
              <a:rPr lang="en-US" dirty="0"/>
              <a:t>Configures Azure Services</a:t>
            </a:r>
          </a:p>
          <a:p>
            <a:r>
              <a:rPr lang="en-US" dirty="0"/>
              <a:t>Configures CMG</a:t>
            </a:r>
          </a:p>
          <a:p>
            <a:r>
              <a:rPr lang="en-US" dirty="0"/>
              <a:t>Configures Boundaries, Client settings,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20A9DB-157B-D12B-9104-D261C1E6B57A}"/>
              </a:ext>
            </a:extLst>
          </p:cNvPr>
          <p:cNvSpPr txBox="1"/>
          <p:nvPr/>
        </p:nvSpPr>
        <p:spPr>
          <a:xfrm>
            <a:off x="160564" y="6421211"/>
            <a:ext cx="677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</a:t>
            </a:r>
            <a:endParaRPr lang="nl-B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474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D73E5A-4663-91CC-A526-0F143D817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the CMG</a:t>
            </a: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53A9D7-E29F-91D6-63EC-B43BD0D24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A0F6E3-F999-E439-854E-E350E66478F9}"/>
              </a:ext>
            </a:extLst>
          </p:cNvPr>
          <p:cNvSpPr txBox="1"/>
          <p:nvPr/>
        </p:nvSpPr>
        <p:spPr>
          <a:xfrm>
            <a:off x="160564" y="6421211"/>
            <a:ext cx="677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endParaRPr lang="nl-B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911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EDF8-9A2A-A87D-C222-53DF1E38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left for you to do …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C9DA1-5F2D-CB2C-96E0-D56308827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Distribute Root Certificate</a:t>
            </a:r>
          </a:p>
          <a:p>
            <a:pPr lvl="1"/>
            <a:r>
              <a:rPr lang="en-US" dirty="0"/>
              <a:t>Or replace the Certificate in the CMG with a public Cert</a:t>
            </a:r>
          </a:p>
          <a:p>
            <a:r>
              <a:rPr lang="en-US" dirty="0"/>
              <a:t>Configure Co-Management</a:t>
            </a:r>
          </a:p>
          <a:p>
            <a:r>
              <a:rPr lang="en-US" dirty="0"/>
              <a:t>Add Intune Admins to </a:t>
            </a:r>
            <a:r>
              <a:rPr lang="en-US" dirty="0" err="1"/>
              <a:t>Configmgr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D9598-70E0-F778-7873-B787015B41DB}"/>
              </a:ext>
            </a:extLst>
          </p:cNvPr>
          <p:cNvSpPr txBox="1"/>
          <p:nvPr/>
        </p:nvSpPr>
        <p:spPr>
          <a:xfrm>
            <a:off x="160564" y="6421211"/>
            <a:ext cx="677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endParaRPr lang="nl-B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150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D73E5A-4663-91CC-A526-0F143D817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Co-Management</a:t>
            </a: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53A9D7-E29F-91D6-63EC-B43BD0D24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4 clicks!</a:t>
            </a:r>
            <a:endParaRPr lang="nl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F18028-B580-58DA-FE90-C182E8064829}"/>
              </a:ext>
            </a:extLst>
          </p:cNvPr>
          <p:cNvSpPr txBox="1"/>
          <p:nvPr/>
        </p:nvSpPr>
        <p:spPr>
          <a:xfrm>
            <a:off x="160564" y="6421211"/>
            <a:ext cx="677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endParaRPr lang="nl-B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202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25A340F-1F9B-DA96-FDB6-3299A6F777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" b="3053"/>
          <a:stretch/>
        </p:blipFill>
        <p:spPr/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62CD6E66-EAB9-E15A-71BD-FB2D4F9AE9A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3" b="11003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FB68CD-CB12-32EF-1CFE-54C294C3E9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Kim Oppalfens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1E5CAD-23FE-A4D7-B096-3334A7D79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Tom </a:t>
            </a:r>
            <a:r>
              <a:rPr lang="en-US" err="1"/>
              <a:t>degreef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485DDC-10A4-A946-6EE8-700508002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Kim.oppalfens@oscc.be</a:t>
            </a:r>
          </a:p>
          <a:p>
            <a:r>
              <a:rPr lang="en-US"/>
              <a:t>@thewmiguy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C71F19-CB0D-6056-8B2E-7670D5A913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 @tomdegreef</a:t>
            </a:r>
          </a:p>
          <a:p>
            <a:r>
              <a:rPr lang="en-US" dirty="0"/>
              <a:t>1-2-3; 2-3; 1-3; 2-3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280E57-51A9-979B-C838-5F016A209F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/>
              <a:t>CIO, OSCC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7177573-C298-FAF8-2140-0326B263D0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err="1"/>
              <a:t>Extraordindary</a:t>
            </a:r>
            <a:r>
              <a:rPr lang="en-US"/>
              <a:t> Consultant, OSCC</a:t>
            </a:r>
          </a:p>
        </p:txBody>
      </p:sp>
      <p:pic>
        <p:nvPicPr>
          <p:cNvPr id="15" name="Graphic 14" descr="Envelope with solid fill">
            <a:extLst>
              <a:ext uri="{FF2B5EF4-FFF2-40B4-BE49-F238E27FC236}">
                <a16:creationId xmlns:a16="http://schemas.microsoft.com/office/drawing/2014/main" id="{4F1CD07A-85F5-AECD-8E30-561F4CCE4F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8312" y="5303520"/>
            <a:ext cx="457200" cy="457200"/>
          </a:xfrm>
          <a:prstGeom prst="rect">
            <a:avLst/>
          </a:prstGeom>
        </p:spPr>
      </p:pic>
      <p:pic>
        <p:nvPicPr>
          <p:cNvPr id="17" name="Picture 16" descr="A picture containing ax, silhouette, vector graphics&#10;&#10;Description automatically generated">
            <a:extLst>
              <a:ext uri="{FF2B5EF4-FFF2-40B4-BE49-F238E27FC236}">
                <a16:creationId xmlns:a16="http://schemas.microsoft.com/office/drawing/2014/main" id="{D6325788-95BD-231B-1C1F-CB98DC47FA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594" y="5278347"/>
            <a:ext cx="514350" cy="457200"/>
          </a:xfrm>
          <a:prstGeom prst="rect">
            <a:avLst/>
          </a:prstGeom>
        </p:spPr>
      </p:pic>
      <p:pic>
        <p:nvPicPr>
          <p:cNvPr id="18" name="Picture 17" descr="A picture containing ax, silhouette, vector graphics&#10;&#10;Description automatically generated">
            <a:extLst>
              <a:ext uri="{FF2B5EF4-FFF2-40B4-BE49-F238E27FC236}">
                <a16:creationId xmlns:a16="http://schemas.microsoft.com/office/drawing/2014/main" id="{EC8A4FE7-F42A-5D6E-5813-97962B5662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887" y="5766676"/>
            <a:ext cx="51435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82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399B8-DDD0-6AAB-E133-3A30BE025E0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376" y="2876444"/>
            <a:ext cx="2388815" cy="792163"/>
          </a:xfrm>
        </p:spPr>
        <p:txBody>
          <a:bodyPr>
            <a:normAutofit fontScale="90000"/>
          </a:bodyPr>
          <a:lstStyle/>
          <a:p>
            <a:r>
              <a:rPr lang="en-US" dirty="0"/>
              <a:t>Protecting (RDP) access to the server</a:t>
            </a:r>
            <a:br>
              <a:rPr lang="en-US" dirty="0"/>
            </a:br>
            <a:r>
              <a:rPr lang="en-US" dirty="0"/>
              <a:t>with JIT</a:t>
            </a:r>
            <a:endParaRPr lang="nl-B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A12F75-2C28-AE2D-C666-4FBA540925E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563848" y="91788"/>
            <a:ext cx="8005011" cy="6646344"/>
          </a:xfrm>
          <a:solidFill>
            <a:schemeClr val="bg1"/>
          </a:soli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A7D6B2-FFC8-B1C8-C14E-4047CF5EE113}"/>
              </a:ext>
            </a:extLst>
          </p:cNvPr>
          <p:cNvSpPr txBox="1"/>
          <p:nvPr/>
        </p:nvSpPr>
        <p:spPr>
          <a:xfrm>
            <a:off x="160564" y="6421211"/>
            <a:ext cx="677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</a:t>
            </a:r>
            <a:endParaRPr lang="nl-B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457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C167DD-A404-D95E-8A45-5601FE1A9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/ Month</a:t>
            </a:r>
            <a:endParaRPr lang="nl-B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92C3C-71D2-8159-D820-8E18F65EE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ADDS Standard SKU =&gt; </a:t>
            </a:r>
          </a:p>
          <a:p>
            <a:r>
              <a:rPr lang="en-US" dirty="0"/>
              <a:t>1 VM =</a:t>
            </a:r>
          </a:p>
          <a:p>
            <a:pPr lvl="1"/>
            <a:r>
              <a:rPr lang="en-US" dirty="0"/>
              <a:t>Standard D2s v3 (2 </a:t>
            </a:r>
            <a:r>
              <a:rPr lang="en-US" dirty="0" err="1"/>
              <a:t>vcpus</a:t>
            </a:r>
            <a:r>
              <a:rPr lang="en-US" dirty="0"/>
              <a:t>, 8 GiB memory)</a:t>
            </a:r>
          </a:p>
          <a:p>
            <a:r>
              <a:rPr lang="en-US" dirty="0"/>
              <a:t>1 CMG =&gt; </a:t>
            </a:r>
          </a:p>
          <a:p>
            <a:pPr lvl="1"/>
            <a:r>
              <a:rPr lang="en-US" dirty="0"/>
              <a:t>Standard_A2_V2 (1 instance)</a:t>
            </a:r>
          </a:p>
          <a:p>
            <a:r>
              <a:rPr lang="en-US" dirty="0"/>
              <a:t>1 Public Certificate (Optional) =&gt; </a:t>
            </a:r>
          </a:p>
          <a:p>
            <a:r>
              <a:rPr lang="en-US" dirty="0"/>
              <a:t>Bandwidth out =&gt; </a:t>
            </a:r>
          </a:p>
          <a:p>
            <a:pPr lvl="1"/>
            <a:r>
              <a:rPr lang="en-US" dirty="0"/>
              <a:t>2.5 </a:t>
            </a:r>
            <a:r>
              <a:rPr lang="en-US" dirty="0" err="1"/>
              <a:t>Terrabyte</a:t>
            </a:r>
            <a:r>
              <a:rPr lang="en-US" dirty="0"/>
              <a:t> (1 Gb/ 2.500 clients/ month)</a:t>
            </a:r>
          </a:p>
          <a:p>
            <a:r>
              <a:rPr lang="en-US" dirty="0"/>
              <a:t>Total for 2.500 clients</a:t>
            </a:r>
            <a:r>
              <a:rPr lang="en-US"/>
              <a:t>, 735$ or 25 </a:t>
            </a:r>
            <a:r>
              <a:rPr lang="en-US" dirty="0"/>
              <a:t>cent / client / month</a:t>
            </a:r>
          </a:p>
          <a:p>
            <a:endParaRPr lang="en-US" dirty="0"/>
          </a:p>
          <a:p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DD73D1-8827-42D5-EC71-9540B9BDF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148" y="1507787"/>
            <a:ext cx="3361329" cy="28197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DA24AD-9DC1-C370-D2E6-F311556B2E43}"/>
              </a:ext>
            </a:extLst>
          </p:cNvPr>
          <p:cNvSpPr txBox="1"/>
          <p:nvPr/>
        </p:nvSpPr>
        <p:spPr>
          <a:xfrm>
            <a:off x="4825757" y="1484282"/>
            <a:ext cx="1133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110$</a:t>
            </a:r>
            <a:endParaRPr lang="nl-BE" sz="2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45575F-2ECA-82E2-5964-900094CF87E7}"/>
              </a:ext>
            </a:extLst>
          </p:cNvPr>
          <p:cNvSpPr txBox="1"/>
          <p:nvPr/>
        </p:nvSpPr>
        <p:spPr>
          <a:xfrm>
            <a:off x="2183906" y="1947316"/>
            <a:ext cx="1133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150$</a:t>
            </a:r>
            <a:endParaRPr lang="nl-BE" sz="2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6E99ED-5ABD-1B1E-E40C-C84BAEBF59E8}"/>
              </a:ext>
            </a:extLst>
          </p:cNvPr>
          <p:cNvSpPr txBox="1"/>
          <p:nvPr/>
        </p:nvSpPr>
        <p:spPr>
          <a:xfrm>
            <a:off x="2598811" y="2883905"/>
            <a:ext cx="1133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150$</a:t>
            </a:r>
            <a:endParaRPr lang="nl-BE" sz="2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8CF062-F085-9AB5-0AA1-D307238F0454}"/>
              </a:ext>
            </a:extLst>
          </p:cNvPr>
          <p:cNvSpPr txBox="1"/>
          <p:nvPr/>
        </p:nvSpPr>
        <p:spPr>
          <a:xfrm>
            <a:off x="5811626" y="3771324"/>
            <a:ext cx="1133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25$</a:t>
            </a:r>
            <a:endParaRPr lang="nl-BE" sz="2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7BF22F-A5DB-D708-1B6F-E72B149BCE62}"/>
              </a:ext>
            </a:extLst>
          </p:cNvPr>
          <p:cNvSpPr txBox="1"/>
          <p:nvPr/>
        </p:nvSpPr>
        <p:spPr>
          <a:xfrm>
            <a:off x="3774096" y="4319724"/>
            <a:ext cx="1133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200$</a:t>
            </a:r>
            <a:endParaRPr lang="nl-BE" sz="28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2DA47B-7B9C-6881-DDD3-4F68A749887C}"/>
              </a:ext>
            </a:extLst>
          </p:cNvPr>
          <p:cNvSpPr txBox="1"/>
          <p:nvPr/>
        </p:nvSpPr>
        <p:spPr>
          <a:xfrm>
            <a:off x="160564" y="6421211"/>
            <a:ext cx="677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</a:t>
            </a:r>
            <a:endParaRPr lang="nl-B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05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49241-A634-61E4-A15A-40691971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left for us/community to do?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ACB7C-09C7-02D4-7773-4D048F5A7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ARM template</a:t>
            </a:r>
          </a:p>
          <a:p>
            <a:pPr lvl="1"/>
            <a:r>
              <a:rPr lang="en-US" dirty="0"/>
              <a:t>Join Domain </a:t>
            </a:r>
          </a:p>
          <a:p>
            <a:pPr lvl="1"/>
            <a:r>
              <a:rPr lang="en-US" dirty="0"/>
              <a:t>Start Install</a:t>
            </a:r>
          </a:p>
          <a:p>
            <a:pPr lvl="1"/>
            <a:r>
              <a:rPr lang="en-US" dirty="0"/>
              <a:t>Copy CMG Setup script</a:t>
            </a:r>
          </a:p>
          <a:p>
            <a:pPr lvl="1"/>
            <a:r>
              <a:rPr lang="en-US" dirty="0"/>
              <a:t>Automate Cloud Attach?</a:t>
            </a:r>
          </a:p>
          <a:p>
            <a:r>
              <a:rPr lang="en-US" dirty="0"/>
              <a:t>Optional: Configure ConfigMgr Auto-Upgrade</a:t>
            </a:r>
          </a:p>
          <a:p>
            <a:r>
              <a:rPr lang="en-US" dirty="0"/>
              <a:t>Pre-Create groups to grant permissions in ConfigMgr</a:t>
            </a:r>
          </a:p>
          <a:p>
            <a:r>
              <a:rPr lang="en-US" dirty="0"/>
              <a:t>Pre-Create practical collections &amp; Sync them up</a:t>
            </a:r>
          </a:p>
          <a:p>
            <a:r>
              <a:rPr lang="en-US" dirty="0"/>
              <a:t>Pre-Create practical Scripts?</a:t>
            </a:r>
          </a:p>
          <a:p>
            <a:r>
              <a:rPr lang="en-US" dirty="0"/>
              <a:t>Create Blog series / Documentation</a:t>
            </a:r>
            <a:endParaRPr lang="nl-BE" dirty="0"/>
          </a:p>
        </p:txBody>
      </p:sp>
      <p:pic>
        <p:nvPicPr>
          <p:cNvPr id="9" name="Picture 8" descr="Hashtag and @ notification icons">
            <a:extLst>
              <a:ext uri="{FF2B5EF4-FFF2-40B4-BE49-F238E27FC236}">
                <a16:creationId xmlns:a16="http://schemas.microsoft.com/office/drawing/2014/main" id="{7DA0D500-C6C2-4468-C14E-0A760F983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359" y="1507787"/>
            <a:ext cx="1807594" cy="12049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7E0B52-F05F-602F-F0C4-8AEB9D9AEC34}"/>
              </a:ext>
            </a:extLst>
          </p:cNvPr>
          <p:cNvSpPr txBox="1"/>
          <p:nvPr/>
        </p:nvSpPr>
        <p:spPr>
          <a:xfrm>
            <a:off x="9144000" y="2716078"/>
            <a:ext cx="1898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@thewmiguy</a:t>
            </a:r>
          </a:p>
          <a:p>
            <a:r>
              <a:rPr lang="en-US" sz="1600" dirty="0">
                <a:solidFill>
                  <a:schemeClr val="bg1"/>
                </a:solidFill>
              </a:rPr>
              <a:t>@tomdegreef</a:t>
            </a:r>
          </a:p>
          <a:p>
            <a:r>
              <a:rPr lang="en-US" sz="1600" dirty="0">
                <a:solidFill>
                  <a:schemeClr val="bg1"/>
                </a:solidFill>
              </a:rPr>
              <a:t>#SuperchargeIntune</a:t>
            </a:r>
            <a:endParaRPr lang="nl-BE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820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EFE5FB-E16C-2776-176A-7FCAF15D95BC}"/>
              </a:ext>
            </a:extLst>
          </p:cNvPr>
          <p:cNvSpPr txBox="1"/>
          <p:nvPr/>
        </p:nvSpPr>
        <p:spPr>
          <a:xfrm>
            <a:off x="160564" y="6421211"/>
            <a:ext cx="677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endParaRPr lang="nl-B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781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C00D35-F3B6-F6DD-58A8-78DADFD0669F}"/>
              </a:ext>
            </a:extLst>
          </p:cNvPr>
          <p:cNvSpPr txBox="1"/>
          <p:nvPr/>
        </p:nvSpPr>
        <p:spPr>
          <a:xfrm>
            <a:off x="160564" y="6421211"/>
            <a:ext cx="677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</a:t>
            </a:r>
            <a:endParaRPr lang="nl-B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 descr="Hashtag and @ notification icons">
            <a:extLst>
              <a:ext uri="{FF2B5EF4-FFF2-40B4-BE49-F238E27FC236}">
                <a16:creationId xmlns:a16="http://schemas.microsoft.com/office/drawing/2014/main" id="{E8398A40-2643-6188-25C2-58BEFB407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72" y="779366"/>
            <a:ext cx="1807594" cy="12049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32C083-C876-C00B-E400-580424E33C30}"/>
              </a:ext>
            </a:extLst>
          </p:cNvPr>
          <p:cNvSpPr txBox="1"/>
          <p:nvPr/>
        </p:nvSpPr>
        <p:spPr>
          <a:xfrm>
            <a:off x="561813" y="1987657"/>
            <a:ext cx="1898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@thewmiguy</a:t>
            </a:r>
          </a:p>
          <a:p>
            <a:r>
              <a:rPr lang="en-US" sz="1600" dirty="0">
                <a:solidFill>
                  <a:schemeClr val="bg1"/>
                </a:solidFill>
              </a:rPr>
              <a:t>@tomdegreef</a:t>
            </a:r>
          </a:p>
          <a:p>
            <a:r>
              <a:rPr lang="en-US" sz="1600" dirty="0">
                <a:solidFill>
                  <a:schemeClr val="bg1"/>
                </a:solidFill>
              </a:rPr>
              <a:t>#SuperchargeIntune</a:t>
            </a:r>
            <a:endParaRPr lang="nl-BE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444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D73D28-962F-8E43-5907-544A140D2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Setting expectations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0A130-0D00-7790-26E9-044787E64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did most of the heavy lifting</a:t>
            </a:r>
          </a:p>
          <a:p>
            <a:r>
              <a:rPr lang="en-US" dirty="0"/>
              <a:t>This is meant to work for Native Azure AD clients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366428-1873-D834-D97C-ADAF39B5DB88}"/>
              </a:ext>
            </a:extLst>
          </p:cNvPr>
          <p:cNvSpPr txBox="1"/>
          <p:nvPr/>
        </p:nvSpPr>
        <p:spPr>
          <a:xfrm>
            <a:off x="160564" y="6421211"/>
            <a:ext cx="677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</a:t>
            </a:r>
            <a:endParaRPr lang="nl-B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5E19A2-76A7-B241-91D6-8F267F26C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97" y="109074"/>
            <a:ext cx="3981963" cy="2257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CB3638-3159-E162-3ECF-C9089487C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441" y="109074"/>
            <a:ext cx="3981600" cy="2310721"/>
          </a:xfrm>
          <a:prstGeom prst="rect">
            <a:avLst/>
          </a:prstGeom>
        </p:spPr>
      </p:pic>
      <p:pic>
        <p:nvPicPr>
          <p:cNvPr id="7" name="Picture 2" descr="avatar for Bryan Dam">
            <a:extLst>
              <a:ext uri="{FF2B5EF4-FFF2-40B4-BE49-F238E27FC236}">
                <a16:creationId xmlns:a16="http://schemas.microsoft.com/office/drawing/2014/main" id="{000F439D-9ED4-3F3C-53F8-9623C9DEC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658" y="109074"/>
            <a:ext cx="3306180" cy="330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942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54686-E403-224A-570D-6AD1962F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Welcome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7C443-A519-CA6C-F515-F098DE1D8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ADDS</a:t>
            </a:r>
          </a:p>
          <a:p>
            <a:r>
              <a:rPr lang="en-US" dirty="0"/>
              <a:t>Single-Server setup</a:t>
            </a:r>
          </a:p>
          <a:p>
            <a:r>
              <a:rPr lang="en-US" dirty="0"/>
              <a:t>Manual configuration tasks</a:t>
            </a:r>
          </a:p>
          <a:p>
            <a:r>
              <a:rPr lang="en-US" dirty="0"/>
              <a:t>Protecting (RDP) access to the Server</a:t>
            </a:r>
          </a:p>
          <a:p>
            <a:r>
              <a:rPr lang="en-US" dirty="0"/>
              <a:t>Cost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106C28-B50D-8E6F-09D7-6D6A8E31EF03}"/>
              </a:ext>
            </a:extLst>
          </p:cNvPr>
          <p:cNvSpPr txBox="1"/>
          <p:nvPr/>
        </p:nvSpPr>
        <p:spPr>
          <a:xfrm>
            <a:off x="160564" y="6421211"/>
            <a:ext cx="677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endParaRPr lang="nl-B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478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D73E5A-4663-91CC-A526-0F143D817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ADDS</a:t>
            </a: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53A9D7-E29F-91D6-63EC-B43BD0D24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66D82A-7A19-DD52-8326-61D67DAADB26}"/>
              </a:ext>
            </a:extLst>
          </p:cNvPr>
          <p:cNvSpPr txBox="1"/>
          <p:nvPr/>
        </p:nvSpPr>
        <p:spPr>
          <a:xfrm>
            <a:off x="160564" y="6421211"/>
            <a:ext cx="677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</a:t>
            </a:r>
            <a:endParaRPr lang="nl-B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407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54686-E403-224A-570D-6AD1962F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ADDS</a:t>
            </a:r>
          </a:p>
        </p:txBody>
      </p:sp>
      <p:pic>
        <p:nvPicPr>
          <p:cNvPr id="5" name="Content Placeholder 4" descr="Graphical user interface, text, email, website&#10;&#10;Description automatically generated">
            <a:extLst>
              <a:ext uri="{FF2B5EF4-FFF2-40B4-BE49-F238E27FC236}">
                <a16:creationId xmlns:a16="http://schemas.microsoft.com/office/drawing/2014/main" id="{83E22276-24B9-9CE4-2273-9F61DD6388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5386"/>
            <a:ext cx="10515600" cy="365431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DDE655-1E1D-2F74-4E15-4B13A20E3B3A}"/>
              </a:ext>
            </a:extLst>
          </p:cNvPr>
          <p:cNvSpPr txBox="1"/>
          <p:nvPr/>
        </p:nvSpPr>
        <p:spPr>
          <a:xfrm>
            <a:off x="160564" y="6421211"/>
            <a:ext cx="677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</a:t>
            </a:r>
            <a:endParaRPr lang="nl-B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41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90305-9842-6837-4AF6-9C97DD98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ADDS</a:t>
            </a:r>
            <a:br>
              <a:rPr lang="en-US" dirty="0"/>
            </a:br>
            <a:endParaRPr lang="nl-BE" dirty="0"/>
          </a:p>
        </p:txBody>
      </p:sp>
      <p:pic>
        <p:nvPicPr>
          <p:cNvPr id="5" name="Content Placeholder 4" descr="Graphical user interface, text, applicatio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286CDE72-C413-A892-AD36-C691C0224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712" y="1508125"/>
            <a:ext cx="7140575" cy="46688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0313D9-97A0-7E75-4CE9-91B5021D8D35}"/>
              </a:ext>
            </a:extLst>
          </p:cNvPr>
          <p:cNvSpPr txBox="1"/>
          <p:nvPr/>
        </p:nvSpPr>
        <p:spPr>
          <a:xfrm>
            <a:off x="160564" y="6421211"/>
            <a:ext cx="677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</a:t>
            </a:r>
            <a:endParaRPr lang="nl-B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635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90305-9842-6837-4AF6-9C97DD98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ADDS</a:t>
            </a:r>
            <a:br>
              <a:rPr lang="en-US" dirty="0"/>
            </a:br>
            <a:endParaRPr lang="nl-BE" dirty="0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66C96C6-3D9F-044F-0793-9EC936399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04" y="1508125"/>
            <a:ext cx="10233792" cy="46688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5FA8C2-4456-7D5D-57EB-D11A8B233B6E}"/>
              </a:ext>
            </a:extLst>
          </p:cNvPr>
          <p:cNvSpPr txBox="1"/>
          <p:nvPr/>
        </p:nvSpPr>
        <p:spPr>
          <a:xfrm>
            <a:off x="160564" y="6421211"/>
            <a:ext cx="677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</a:t>
            </a:r>
            <a:endParaRPr lang="nl-B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113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90305-9842-6837-4AF6-9C97DD98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ADDS</a:t>
            </a:r>
            <a:br>
              <a:rPr lang="en-US" dirty="0"/>
            </a:br>
            <a:endParaRPr lang="nl-BE" dirty="0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AD31C32-4377-BAF2-4E8F-1BAB8B9E6E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482" y="1508125"/>
            <a:ext cx="9149036" cy="46688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5396B6-BCF7-67B2-AFF7-AC6D0E0DBA18}"/>
              </a:ext>
            </a:extLst>
          </p:cNvPr>
          <p:cNvSpPr txBox="1"/>
          <p:nvPr/>
        </p:nvSpPr>
        <p:spPr>
          <a:xfrm>
            <a:off x="160564" y="6421211"/>
            <a:ext cx="677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</a:t>
            </a:r>
            <a:endParaRPr lang="nl-B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148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MS">
      <a:dk1>
        <a:sysClr val="windowText" lastClr="000000"/>
      </a:dk1>
      <a:lt1>
        <a:sysClr val="window" lastClr="FFFFFF"/>
      </a:lt1>
      <a:dk2>
        <a:srgbClr val="394385"/>
      </a:dk2>
      <a:lt2>
        <a:srgbClr val="E7E6E6"/>
      </a:lt2>
      <a:accent1>
        <a:srgbClr val="FF0000"/>
      </a:accent1>
      <a:accent2>
        <a:srgbClr val="036485"/>
      </a:accent2>
      <a:accent3>
        <a:srgbClr val="070385"/>
      </a:accent3>
      <a:accent4>
        <a:srgbClr val="710385"/>
      </a:accent4>
      <a:accent5>
        <a:srgbClr val="850310"/>
      </a:accent5>
      <a:accent6>
        <a:srgbClr val="69800A"/>
      </a:accent6>
      <a:hlink>
        <a:srgbClr val="A38637"/>
      </a:hlink>
      <a:folHlink>
        <a:srgbClr val="A3863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8D53C12-7287-433D-BCED-4AFAE7BFC991}" vid="{15EB0590-B11D-4595-A9B7-205FD9E4DF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6787FB9552CF40BFF026EAAC52FBCA" ma:contentTypeVersion="18" ma:contentTypeDescription="Create a new document." ma:contentTypeScope="" ma:versionID="1683e0f48315e88811cafb8ea3cf965d">
  <xsd:schema xmlns:xsd="http://www.w3.org/2001/XMLSchema" xmlns:xs="http://www.w3.org/2001/XMLSchema" xmlns:p="http://schemas.microsoft.com/office/2006/metadata/properties" xmlns:ns2="0f628621-369a-46c7-83bd-de17ca407533" xmlns:ns3="994c1987-0261-432a-b2ef-a9da39f1b5e2" targetNamespace="http://schemas.microsoft.com/office/2006/metadata/properties" ma:root="true" ma:fieldsID="a1218619feb0f8467992b34858ce2bdd" ns2:_="" ns3:_="">
    <xsd:import namespace="0f628621-369a-46c7-83bd-de17ca407533"/>
    <xsd:import namespace="994c1987-0261-432a-b2ef-a9da39f1b5e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628621-369a-46c7-83bd-de17ca40753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  <xsd:element name="TaxCatchAll" ma:index="23" nillable="true" ma:displayName="Taxonomy Catch All Column" ma:hidden="true" ma:list="{373337a8-41f0-47ae-895f-b179ccc8878d}" ma:internalName="TaxCatchAll" ma:showField="CatchAllData" ma:web="0f628621-369a-46c7-83bd-de17ca4075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4c1987-0261-432a-b2ef-a9da39f1b5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04f3eb32-8128-4a7e-868e-0456b78e6ea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A3442F5-7313-42C3-80C5-060E65E825FA}">
  <ds:schemaRefs>
    <ds:schemaRef ds:uri="0f628621-369a-46c7-83bd-de17ca407533"/>
    <ds:schemaRef ds:uri="994c1987-0261-432a-b2ef-a9da39f1b5e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BB99CDF-4DD1-4BCA-94A9-937C9978E90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MMS2023atMOA</Template>
  <TotalTime>637</TotalTime>
  <Words>424</Words>
  <Application>Microsoft Office PowerPoint</Application>
  <PresentationFormat>Widescreen</PresentationFormat>
  <Paragraphs>110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Wingdings</vt:lpstr>
      <vt:lpstr>Office Theme</vt:lpstr>
      <vt:lpstr>Supercharge your Intune Setup</vt:lpstr>
      <vt:lpstr>PowerPoint Presentation</vt:lpstr>
      <vt:lpstr>Setting expectations</vt:lpstr>
      <vt:lpstr>Welcome</vt:lpstr>
      <vt:lpstr>ADDS</vt:lpstr>
      <vt:lpstr>ADDS</vt:lpstr>
      <vt:lpstr>ADDS </vt:lpstr>
      <vt:lpstr>ADDS </vt:lpstr>
      <vt:lpstr>ADDS </vt:lpstr>
      <vt:lpstr>ADDS </vt:lpstr>
      <vt:lpstr>ADDS </vt:lpstr>
      <vt:lpstr>ADDS </vt:lpstr>
      <vt:lpstr>ADDS </vt:lpstr>
      <vt:lpstr>Single-Server Configmgr Setup</vt:lpstr>
      <vt:lpstr>Create Configmgr Server</vt:lpstr>
      <vt:lpstr>Setup the Cloud management Gateway</vt:lpstr>
      <vt:lpstr>Enable the CMG</vt:lpstr>
      <vt:lpstr>What’s left for you to do …</vt:lpstr>
      <vt:lpstr>Enable Co-Management</vt:lpstr>
      <vt:lpstr>Protecting (RDP) access to the server with JIT</vt:lpstr>
      <vt:lpstr>Cost / Month</vt:lpstr>
      <vt:lpstr>What’s left for us/community to do?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 now</dc:title>
  <dc:creator>kim oppalfens</dc:creator>
  <cp:lastModifiedBy>kim oppalfens</cp:lastModifiedBy>
  <cp:revision>1</cp:revision>
  <dcterms:created xsi:type="dcterms:W3CDTF">2023-03-29T12:15:15Z</dcterms:created>
  <dcterms:modified xsi:type="dcterms:W3CDTF">2023-04-25T19:34:15Z</dcterms:modified>
</cp:coreProperties>
</file>